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16"/>
  </p:notesMasterIdLst>
  <p:handoutMasterIdLst>
    <p:handoutMasterId r:id="rId17"/>
  </p:handoutMasterIdLst>
  <p:sldIdLst>
    <p:sldId id="376" r:id="rId5"/>
    <p:sldId id="290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2C4A5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howGuides="1">
      <p:cViewPr varScale="1">
        <p:scale>
          <a:sx n="70" d="100"/>
          <a:sy n="70" d="100"/>
        </p:scale>
        <p:origin x="283" y="2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23DDFC-30CB-4410-8829-86C797DFB48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BE78EBD-2BE6-4D1E-AE62-464FC36F4D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Amazon Cognito provides authentication, authorization, and user management for your web and mobile apps</a:t>
          </a:r>
        </a:p>
      </dgm:t>
    </dgm:pt>
    <dgm:pt modelId="{23F5EAB2-B4FF-4C97-AE43-A90EBEA0E85F}" type="parTrans" cxnId="{0BD15D57-1BA5-4EC7-B778-03B8D733F2B1}">
      <dgm:prSet/>
      <dgm:spPr/>
      <dgm:t>
        <a:bodyPr/>
        <a:lstStyle/>
        <a:p>
          <a:endParaRPr lang="en-US"/>
        </a:p>
      </dgm:t>
    </dgm:pt>
    <dgm:pt modelId="{B883FABD-4114-4277-A5D4-4A39389FEEF5}" type="sibTrans" cxnId="{0BD15D57-1BA5-4EC7-B778-03B8D733F2B1}">
      <dgm:prSet/>
      <dgm:spPr/>
      <dgm:t>
        <a:bodyPr/>
        <a:lstStyle/>
        <a:p>
          <a:endParaRPr lang="en-US"/>
        </a:p>
      </dgm:t>
    </dgm:pt>
    <dgm:pt modelId="{DE772173-1E58-4324-9356-7D10C2DA3A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Your users can sign in directly with a user name and password, or through a third party such as Facebook, Amazon, or Google</a:t>
          </a:r>
        </a:p>
      </dgm:t>
    </dgm:pt>
    <dgm:pt modelId="{4F68E370-9D00-4429-A83B-BB366B7A52A4}" type="parTrans" cxnId="{8C42C30B-8E6F-4D00-9BDA-A5C80FED55FA}">
      <dgm:prSet/>
      <dgm:spPr/>
      <dgm:t>
        <a:bodyPr/>
        <a:lstStyle/>
        <a:p>
          <a:endParaRPr lang="en-US"/>
        </a:p>
      </dgm:t>
    </dgm:pt>
    <dgm:pt modelId="{5556D9D4-06A1-41F8-BAEF-6ECA131DA052}" type="sibTrans" cxnId="{8C42C30B-8E6F-4D00-9BDA-A5C80FED55FA}">
      <dgm:prSet/>
      <dgm:spPr/>
      <dgm:t>
        <a:bodyPr/>
        <a:lstStyle/>
        <a:p>
          <a:endParaRPr lang="en-US"/>
        </a:p>
      </dgm:t>
    </dgm:pt>
    <dgm:pt modelId="{44513504-559F-44C2-B208-B338FDBE2C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Pools and Identity Pools</a:t>
          </a:r>
        </a:p>
      </dgm:t>
    </dgm:pt>
    <dgm:pt modelId="{54E5259D-9274-42DD-A2D9-56DEC04090A4}" type="parTrans" cxnId="{E24D1313-E80B-437D-BBD6-01EFE3B8D564}">
      <dgm:prSet/>
      <dgm:spPr/>
      <dgm:t>
        <a:bodyPr/>
        <a:lstStyle/>
        <a:p>
          <a:endParaRPr lang="en-US"/>
        </a:p>
      </dgm:t>
    </dgm:pt>
    <dgm:pt modelId="{2A3F3DB2-D91E-41BF-8098-010EFAE23EC1}" type="sibTrans" cxnId="{E24D1313-E80B-437D-BBD6-01EFE3B8D564}">
      <dgm:prSet/>
      <dgm:spPr/>
      <dgm:t>
        <a:bodyPr/>
        <a:lstStyle/>
        <a:p>
          <a:endParaRPr lang="en-US"/>
        </a:p>
      </dgm:t>
    </dgm:pt>
    <dgm:pt modelId="{422E40CC-E5CA-4B3B-A35E-0E1387EC4B7F}" type="pres">
      <dgm:prSet presAssocID="{D123DDFC-30CB-4410-8829-86C797DFB48D}" presName="root" presStyleCnt="0">
        <dgm:presLayoutVars>
          <dgm:dir/>
          <dgm:resizeHandles val="exact"/>
        </dgm:presLayoutVars>
      </dgm:prSet>
      <dgm:spPr/>
    </dgm:pt>
    <dgm:pt modelId="{FD31E850-FF93-4397-A610-2DCD69C33B82}" type="pres">
      <dgm:prSet presAssocID="{DBE78EBD-2BE6-4D1E-AE62-464FC36F4D96}" presName="compNode" presStyleCnt="0"/>
      <dgm:spPr/>
    </dgm:pt>
    <dgm:pt modelId="{804F60BA-A62A-4315-8EA0-D83FD09634A3}" type="pres">
      <dgm:prSet presAssocID="{DBE78EBD-2BE6-4D1E-AE62-464FC36F4D96}" presName="bgRect" presStyleLbl="bgShp" presStyleIdx="0" presStyleCnt="3"/>
      <dgm:spPr/>
    </dgm:pt>
    <dgm:pt modelId="{5E20AE62-F52E-4895-B939-7C3559EE7530}" type="pres">
      <dgm:prSet presAssocID="{DBE78EBD-2BE6-4D1E-AE62-464FC36F4D9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5DA7A83-C401-46BF-97C7-8DB847918949}" type="pres">
      <dgm:prSet presAssocID="{DBE78EBD-2BE6-4D1E-AE62-464FC36F4D96}" presName="spaceRect" presStyleCnt="0"/>
      <dgm:spPr/>
    </dgm:pt>
    <dgm:pt modelId="{FFA51AA5-8D1E-4D90-9D9A-16BB201882E7}" type="pres">
      <dgm:prSet presAssocID="{DBE78EBD-2BE6-4D1E-AE62-464FC36F4D96}" presName="parTx" presStyleLbl="revTx" presStyleIdx="0" presStyleCnt="3">
        <dgm:presLayoutVars>
          <dgm:chMax val="0"/>
          <dgm:chPref val="0"/>
        </dgm:presLayoutVars>
      </dgm:prSet>
      <dgm:spPr/>
    </dgm:pt>
    <dgm:pt modelId="{4F9E0985-04EC-478B-BBD7-27AE1BD50E45}" type="pres">
      <dgm:prSet presAssocID="{B883FABD-4114-4277-A5D4-4A39389FEEF5}" presName="sibTrans" presStyleCnt="0"/>
      <dgm:spPr/>
    </dgm:pt>
    <dgm:pt modelId="{EF83DB84-FDAA-47E4-B1F7-A81776FFD722}" type="pres">
      <dgm:prSet presAssocID="{DE772173-1E58-4324-9356-7D10C2DA3A92}" presName="compNode" presStyleCnt="0"/>
      <dgm:spPr/>
    </dgm:pt>
    <dgm:pt modelId="{3A04766A-856D-44E3-952A-AF0DCFDF81BA}" type="pres">
      <dgm:prSet presAssocID="{DE772173-1E58-4324-9356-7D10C2DA3A92}" presName="bgRect" presStyleLbl="bgShp" presStyleIdx="1" presStyleCnt="3"/>
      <dgm:spPr/>
    </dgm:pt>
    <dgm:pt modelId="{964B12A1-C037-4522-AD7A-E99D78DA35CD}" type="pres">
      <dgm:prSet presAssocID="{DE772173-1E58-4324-9356-7D10C2DA3A9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45BCC14-7BDD-4C5E-B98C-18E33AF10185}" type="pres">
      <dgm:prSet presAssocID="{DE772173-1E58-4324-9356-7D10C2DA3A92}" presName="spaceRect" presStyleCnt="0"/>
      <dgm:spPr/>
    </dgm:pt>
    <dgm:pt modelId="{0D61F06E-4C9A-40A6-801E-F8ABAD5892D9}" type="pres">
      <dgm:prSet presAssocID="{DE772173-1E58-4324-9356-7D10C2DA3A92}" presName="parTx" presStyleLbl="revTx" presStyleIdx="1" presStyleCnt="3">
        <dgm:presLayoutVars>
          <dgm:chMax val="0"/>
          <dgm:chPref val="0"/>
        </dgm:presLayoutVars>
      </dgm:prSet>
      <dgm:spPr/>
    </dgm:pt>
    <dgm:pt modelId="{6F3CE2C3-EE13-4392-81AE-7E250DA226ED}" type="pres">
      <dgm:prSet presAssocID="{5556D9D4-06A1-41F8-BAEF-6ECA131DA052}" presName="sibTrans" presStyleCnt="0"/>
      <dgm:spPr/>
    </dgm:pt>
    <dgm:pt modelId="{DE1069DA-4135-4F84-A1F8-5446112D654E}" type="pres">
      <dgm:prSet presAssocID="{44513504-559F-44C2-B208-B338FDBE2CDB}" presName="compNode" presStyleCnt="0"/>
      <dgm:spPr/>
    </dgm:pt>
    <dgm:pt modelId="{1D1F92B2-D64A-4B7F-AFF1-35DA8CEDF08B}" type="pres">
      <dgm:prSet presAssocID="{44513504-559F-44C2-B208-B338FDBE2CDB}" presName="bgRect" presStyleLbl="bgShp" presStyleIdx="2" presStyleCnt="3"/>
      <dgm:spPr/>
    </dgm:pt>
    <dgm:pt modelId="{26AFEF4A-5D19-4F32-9168-D6F77211C17E}" type="pres">
      <dgm:prSet presAssocID="{44513504-559F-44C2-B208-B338FDBE2CD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E17C2D9-BCA1-4002-B7BF-63FB063BF13D}" type="pres">
      <dgm:prSet presAssocID="{44513504-559F-44C2-B208-B338FDBE2CDB}" presName="spaceRect" presStyleCnt="0"/>
      <dgm:spPr/>
    </dgm:pt>
    <dgm:pt modelId="{B3C8BBEF-06C1-462A-B624-7185435764D3}" type="pres">
      <dgm:prSet presAssocID="{44513504-559F-44C2-B208-B338FDBE2CD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C42C30B-8E6F-4D00-9BDA-A5C80FED55FA}" srcId="{D123DDFC-30CB-4410-8829-86C797DFB48D}" destId="{DE772173-1E58-4324-9356-7D10C2DA3A92}" srcOrd="1" destOrd="0" parTransId="{4F68E370-9D00-4429-A83B-BB366B7A52A4}" sibTransId="{5556D9D4-06A1-41F8-BAEF-6ECA131DA052}"/>
    <dgm:cxn modelId="{E24D1313-E80B-437D-BBD6-01EFE3B8D564}" srcId="{D123DDFC-30CB-4410-8829-86C797DFB48D}" destId="{44513504-559F-44C2-B208-B338FDBE2CDB}" srcOrd="2" destOrd="0" parTransId="{54E5259D-9274-42DD-A2D9-56DEC04090A4}" sibTransId="{2A3F3DB2-D91E-41BF-8098-010EFAE23EC1}"/>
    <dgm:cxn modelId="{20D69241-0222-4312-8001-E02EC94FCF4C}" type="presOf" srcId="{DE772173-1E58-4324-9356-7D10C2DA3A92}" destId="{0D61F06E-4C9A-40A6-801E-F8ABAD5892D9}" srcOrd="0" destOrd="0" presId="urn:microsoft.com/office/officeart/2018/2/layout/IconVerticalSolidList"/>
    <dgm:cxn modelId="{0BD15D57-1BA5-4EC7-B778-03B8D733F2B1}" srcId="{D123DDFC-30CB-4410-8829-86C797DFB48D}" destId="{DBE78EBD-2BE6-4D1E-AE62-464FC36F4D96}" srcOrd="0" destOrd="0" parTransId="{23F5EAB2-B4FF-4C97-AE43-A90EBEA0E85F}" sibTransId="{B883FABD-4114-4277-A5D4-4A39389FEEF5}"/>
    <dgm:cxn modelId="{CC6C0087-387D-414B-8ABB-C04CD8E25348}" type="presOf" srcId="{D123DDFC-30CB-4410-8829-86C797DFB48D}" destId="{422E40CC-E5CA-4B3B-A35E-0E1387EC4B7F}" srcOrd="0" destOrd="0" presId="urn:microsoft.com/office/officeart/2018/2/layout/IconVerticalSolidList"/>
    <dgm:cxn modelId="{C9C77CB9-90F6-432E-8801-F5AF7F1BFF5F}" type="presOf" srcId="{DBE78EBD-2BE6-4D1E-AE62-464FC36F4D96}" destId="{FFA51AA5-8D1E-4D90-9D9A-16BB201882E7}" srcOrd="0" destOrd="0" presId="urn:microsoft.com/office/officeart/2018/2/layout/IconVerticalSolidList"/>
    <dgm:cxn modelId="{FC39B5F5-1C8D-43D7-B75A-F153FA1E5643}" type="presOf" srcId="{44513504-559F-44C2-B208-B338FDBE2CDB}" destId="{B3C8BBEF-06C1-462A-B624-7185435764D3}" srcOrd="0" destOrd="0" presId="urn:microsoft.com/office/officeart/2018/2/layout/IconVerticalSolidList"/>
    <dgm:cxn modelId="{628F43C9-23AB-47E1-85EC-9BBA74055761}" type="presParOf" srcId="{422E40CC-E5CA-4B3B-A35E-0E1387EC4B7F}" destId="{FD31E850-FF93-4397-A610-2DCD69C33B82}" srcOrd="0" destOrd="0" presId="urn:microsoft.com/office/officeart/2018/2/layout/IconVerticalSolidList"/>
    <dgm:cxn modelId="{621BB3B3-518F-42AB-A23F-0AC7FA49336A}" type="presParOf" srcId="{FD31E850-FF93-4397-A610-2DCD69C33B82}" destId="{804F60BA-A62A-4315-8EA0-D83FD09634A3}" srcOrd="0" destOrd="0" presId="urn:microsoft.com/office/officeart/2018/2/layout/IconVerticalSolidList"/>
    <dgm:cxn modelId="{C24B775B-92C0-4FD3-92EE-CF14D17679C4}" type="presParOf" srcId="{FD31E850-FF93-4397-A610-2DCD69C33B82}" destId="{5E20AE62-F52E-4895-B939-7C3559EE7530}" srcOrd="1" destOrd="0" presId="urn:microsoft.com/office/officeart/2018/2/layout/IconVerticalSolidList"/>
    <dgm:cxn modelId="{6348EAC6-5DBF-44E3-831F-360C85BFD63D}" type="presParOf" srcId="{FD31E850-FF93-4397-A610-2DCD69C33B82}" destId="{15DA7A83-C401-46BF-97C7-8DB847918949}" srcOrd="2" destOrd="0" presId="urn:microsoft.com/office/officeart/2018/2/layout/IconVerticalSolidList"/>
    <dgm:cxn modelId="{4EA21F01-2781-4B13-999E-ED93CEF96CB8}" type="presParOf" srcId="{FD31E850-FF93-4397-A610-2DCD69C33B82}" destId="{FFA51AA5-8D1E-4D90-9D9A-16BB201882E7}" srcOrd="3" destOrd="0" presId="urn:microsoft.com/office/officeart/2018/2/layout/IconVerticalSolidList"/>
    <dgm:cxn modelId="{74382BC6-2991-4712-9107-001F7564E02C}" type="presParOf" srcId="{422E40CC-E5CA-4B3B-A35E-0E1387EC4B7F}" destId="{4F9E0985-04EC-478B-BBD7-27AE1BD50E45}" srcOrd="1" destOrd="0" presId="urn:microsoft.com/office/officeart/2018/2/layout/IconVerticalSolidList"/>
    <dgm:cxn modelId="{328E58A5-67AC-4A4F-8846-3C080364D4AC}" type="presParOf" srcId="{422E40CC-E5CA-4B3B-A35E-0E1387EC4B7F}" destId="{EF83DB84-FDAA-47E4-B1F7-A81776FFD722}" srcOrd="2" destOrd="0" presId="urn:microsoft.com/office/officeart/2018/2/layout/IconVerticalSolidList"/>
    <dgm:cxn modelId="{DBFC3A78-FFEF-4721-A691-9AFE5B487E7E}" type="presParOf" srcId="{EF83DB84-FDAA-47E4-B1F7-A81776FFD722}" destId="{3A04766A-856D-44E3-952A-AF0DCFDF81BA}" srcOrd="0" destOrd="0" presId="urn:microsoft.com/office/officeart/2018/2/layout/IconVerticalSolidList"/>
    <dgm:cxn modelId="{43FB9DC4-9B5A-45DA-A556-9E3FF796B7E1}" type="presParOf" srcId="{EF83DB84-FDAA-47E4-B1F7-A81776FFD722}" destId="{964B12A1-C037-4522-AD7A-E99D78DA35CD}" srcOrd="1" destOrd="0" presId="urn:microsoft.com/office/officeart/2018/2/layout/IconVerticalSolidList"/>
    <dgm:cxn modelId="{41B87730-0936-4095-BD5F-ACD4AB6B465D}" type="presParOf" srcId="{EF83DB84-FDAA-47E4-B1F7-A81776FFD722}" destId="{945BCC14-7BDD-4C5E-B98C-18E33AF10185}" srcOrd="2" destOrd="0" presId="urn:microsoft.com/office/officeart/2018/2/layout/IconVerticalSolidList"/>
    <dgm:cxn modelId="{1AD6439E-5441-4C3D-B8D4-53F358C1C839}" type="presParOf" srcId="{EF83DB84-FDAA-47E4-B1F7-A81776FFD722}" destId="{0D61F06E-4C9A-40A6-801E-F8ABAD5892D9}" srcOrd="3" destOrd="0" presId="urn:microsoft.com/office/officeart/2018/2/layout/IconVerticalSolidList"/>
    <dgm:cxn modelId="{3FCD091B-2B4A-4077-A50F-F9C81A135AFF}" type="presParOf" srcId="{422E40CC-E5CA-4B3B-A35E-0E1387EC4B7F}" destId="{6F3CE2C3-EE13-4392-81AE-7E250DA226ED}" srcOrd="3" destOrd="0" presId="urn:microsoft.com/office/officeart/2018/2/layout/IconVerticalSolidList"/>
    <dgm:cxn modelId="{904F746A-114E-4011-8640-61573C43672A}" type="presParOf" srcId="{422E40CC-E5CA-4B3B-A35E-0E1387EC4B7F}" destId="{DE1069DA-4135-4F84-A1F8-5446112D654E}" srcOrd="4" destOrd="0" presId="urn:microsoft.com/office/officeart/2018/2/layout/IconVerticalSolidList"/>
    <dgm:cxn modelId="{2CF67649-6C1A-4211-B7ED-D7CADFE2DACE}" type="presParOf" srcId="{DE1069DA-4135-4F84-A1F8-5446112D654E}" destId="{1D1F92B2-D64A-4B7F-AFF1-35DA8CEDF08B}" srcOrd="0" destOrd="0" presId="urn:microsoft.com/office/officeart/2018/2/layout/IconVerticalSolidList"/>
    <dgm:cxn modelId="{4DED04DA-0341-42F9-B00C-3EF394B81964}" type="presParOf" srcId="{DE1069DA-4135-4F84-A1F8-5446112D654E}" destId="{26AFEF4A-5D19-4F32-9168-D6F77211C17E}" srcOrd="1" destOrd="0" presId="urn:microsoft.com/office/officeart/2018/2/layout/IconVerticalSolidList"/>
    <dgm:cxn modelId="{D804F4B5-F14F-470C-B237-58BAE8D6C4B9}" type="presParOf" srcId="{DE1069DA-4135-4F84-A1F8-5446112D654E}" destId="{6E17C2D9-BCA1-4002-B7BF-63FB063BF13D}" srcOrd="2" destOrd="0" presId="urn:microsoft.com/office/officeart/2018/2/layout/IconVerticalSolidList"/>
    <dgm:cxn modelId="{31EBDC40-80C3-463E-8224-6D9915EA710E}" type="presParOf" srcId="{DE1069DA-4135-4F84-A1F8-5446112D654E}" destId="{B3C8BBEF-06C1-462A-B624-7185435764D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3BAFF9-556B-44FF-8D73-99718759EB29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1835638-D53F-4AF7-BB4F-E6BE9BFE5A8E}">
      <dgm:prSet/>
      <dgm:spPr/>
      <dgm:t>
        <a:bodyPr/>
        <a:lstStyle/>
        <a:p>
          <a:r>
            <a:rPr lang="en-US"/>
            <a:t>A user pool is a user directory in Amazon Cognito</a:t>
          </a:r>
        </a:p>
      </dgm:t>
    </dgm:pt>
    <dgm:pt modelId="{30C28A85-8BFF-419A-AA25-D9DE291AA3AC}" type="parTrans" cxnId="{C8CE3FD3-ACEE-4044-B26B-37313879D532}">
      <dgm:prSet/>
      <dgm:spPr/>
      <dgm:t>
        <a:bodyPr/>
        <a:lstStyle/>
        <a:p>
          <a:endParaRPr lang="en-US"/>
        </a:p>
      </dgm:t>
    </dgm:pt>
    <dgm:pt modelId="{66C4EE24-6F9E-4B75-B7C0-20E40E5795DF}" type="sibTrans" cxnId="{C8CE3FD3-ACEE-4044-B26B-37313879D532}">
      <dgm:prSet/>
      <dgm:spPr/>
      <dgm:t>
        <a:bodyPr/>
        <a:lstStyle/>
        <a:p>
          <a:endParaRPr lang="en-US"/>
        </a:p>
      </dgm:t>
    </dgm:pt>
    <dgm:pt modelId="{8ED58946-762C-4B13-BEAD-ED3020916F17}">
      <dgm:prSet/>
      <dgm:spPr/>
      <dgm:t>
        <a:bodyPr/>
        <a:lstStyle/>
        <a:p>
          <a:r>
            <a:rPr lang="en-US" dirty="0"/>
            <a:t>Sign-up and sign-in services. Authenticated and Unauthenticated identities</a:t>
          </a:r>
        </a:p>
      </dgm:t>
    </dgm:pt>
    <dgm:pt modelId="{1581976E-8021-4C8F-8510-05AEF87E9211}" type="parTrans" cxnId="{77A5A2AA-3874-4D36-BA1A-722D635D9D90}">
      <dgm:prSet/>
      <dgm:spPr/>
      <dgm:t>
        <a:bodyPr/>
        <a:lstStyle/>
        <a:p>
          <a:endParaRPr lang="en-US"/>
        </a:p>
      </dgm:t>
    </dgm:pt>
    <dgm:pt modelId="{5C36F3EB-4DB2-4556-99A7-CD3B45C1DA58}" type="sibTrans" cxnId="{77A5A2AA-3874-4D36-BA1A-722D635D9D90}">
      <dgm:prSet/>
      <dgm:spPr/>
      <dgm:t>
        <a:bodyPr/>
        <a:lstStyle/>
        <a:p>
          <a:endParaRPr lang="en-US"/>
        </a:p>
      </dgm:t>
    </dgm:pt>
    <dgm:pt modelId="{6BD44AD0-578C-4036-B804-D30B1A3627A8}">
      <dgm:prSet/>
      <dgm:spPr/>
      <dgm:t>
        <a:bodyPr/>
        <a:lstStyle/>
        <a:p>
          <a:r>
            <a:rPr lang="en-US"/>
            <a:t>A built-in, customizable web UI to sign in users.</a:t>
          </a:r>
        </a:p>
      </dgm:t>
    </dgm:pt>
    <dgm:pt modelId="{D455D9E6-BF8D-45DB-A3BA-FC583157B8CF}" type="parTrans" cxnId="{C567B08C-0687-4EEC-B1D2-5ADEBCD65106}">
      <dgm:prSet/>
      <dgm:spPr/>
      <dgm:t>
        <a:bodyPr/>
        <a:lstStyle/>
        <a:p>
          <a:endParaRPr lang="en-US"/>
        </a:p>
      </dgm:t>
    </dgm:pt>
    <dgm:pt modelId="{D3571F52-34CD-4A6A-84E6-9459430C50C3}" type="sibTrans" cxnId="{C567B08C-0687-4EEC-B1D2-5ADEBCD65106}">
      <dgm:prSet/>
      <dgm:spPr/>
      <dgm:t>
        <a:bodyPr/>
        <a:lstStyle/>
        <a:p>
          <a:endParaRPr lang="en-US"/>
        </a:p>
      </dgm:t>
    </dgm:pt>
    <dgm:pt modelId="{D341B7BA-F0F3-4DAD-AEAD-8C85D3C5F2BD}">
      <dgm:prSet/>
      <dgm:spPr/>
      <dgm:t>
        <a:bodyPr/>
        <a:lstStyle/>
        <a:p>
          <a:r>
            <a:rPr lang="en-US"/>
            <a:t>Social sign-in with Facebook, Google, and Login with Amazon, and through SAML and OIDC identity providers from your user pool.</a:t>
          </a:r>
        </a:p>
      </dgm:t>
    </dgm:pt>
    <dgm:pt modelId="{F99600C5-02C6-4617-91EF-E8484E0409C7}" type="parTrans" cxnId="{5EB3927E-FC7B-4B64-A57F-B1C0FDEE219A}">
      <dgm:prSet/>
      <dgm:spPr/>
      <dgm:t>
        <a:bodyPr/>
        <a:lstStyle/>
        <a:p>
          <a:endParaRPr lang="en-US"/>
        </a:p>
      </dgm:t>
    </dgm:pt>
    <dgm:pt modelId="{DC1D24C4-4B7E-48A4-9EE2-DFEEBE92DD63}" type="sibTrans" cxnId="{5EB3927E-FC7B-4B64-A57F-B1C0FDEE219A}">
      <dgm:prSet/>
      <dgm:spPr/>
      <dgm:t>
        <a:bodyPr/>
        <a:lstStyle/>
        <a:p>
          <a:endParaRPr lang="en-US"/>
        </a:p>
      </dgm:t>
    </dgm:pt>
    <dgm:pt modelId="{4E1C13E8-5063-4784-BA29-4A64C74CC20B}">
      <dgm:prSet/>
      <dgm:spPr/>
      <dgm:t>
        <a:bodyPr/>
        <a:lstStyle/>
        <a:p>
          <a:r>
            <a:rPr lang="en-US" dirty="0"/>
            <a:t>User directory management and user profiles.</a:t>
          </a:r>
        </a:p>
      </dgm:t>
    </dgm:pt>
    <dgm:pt modelId="{FFA5D472-D95A-4CE2-A67B-5FDDFE14BEB3}" type="parTrans" cxnId="{66CE1485-328F-47CA-B2A9-0E40BC375D0A}">
      <dgm:prSet/>
      <dgm:spPr/>
      <dgm:t>
        <a:bodyPr/>
        <a:lstStyle/>
        <a:p>
          <a:endParaRPr lang="en-US"/>
        </a:p>
      </dgm:t>
    </dgm:pt>
    <dgm:pt modelId="{95F19E04-6334-44CA-A61E-0A17BAB022F8}" type="sibTrans" cxnId="{66CE1485-328F-47CA-B2A9-0E40BC375D0A}">
      <dgm:prSet/>
      <dgm:spPr/>
      <dgm:t>
        <a:bodyPr/>
        <a:lstStyle/>
        <a:p>
          <a:endParaRPr lang="en-US"/>
        </a:p>
      </dgm:t>
    </dgm:pt>
    <dgm:pt modelId="{B1EF4C7A-B508-4E73-87BF-EEF084AF3F18}">
      <dgm:prSet/>
      <dgm:spPr/>
      <dgm:t>
        <a:bodyPr/>
        <a:lstStyle/>
        <a:p>
          <a:r>
            <a:rPr lang="en-US"/>
            <a:t>Security features such as multi-factor authentication (MFA), checks for compromised credentials, account takeover protection, and phone and email verification.</a:t>
          </a:r>
        </a:p>
      </dgm:t>
    </dgm:pt>
    <dgm:pt modelId="{41C7DA5A-8653-4CB0-8809-7FED743C02F6}" type="parTrans" cxnId="{BA5C0CF5-49D6-4470-A664-E98D08FF61F0}">
      <dgm:prSet/>
      <dgm:spPr/>
      <dgm:t>
        <a:bodyPr/>
        <a:lstStyle/>
        <a:p>
          <a:endParaRPr lang="en-US"/>
        </a:p>
      </dgm:t>
    </dgm:pt>
    <dgm:pt modelId="{5100CB85-9F10-449E-8F68-496916ED74B0}" type="sibTrans" cxnId="{BA5C0CF5-49D6-4470-A664-E98D08FF61F0}">
      <dgm:prSet/>
      <dgm:spPr/>
      <dgm:t>
        <a:bodyPr/>
        <a:lstStyle/>
        <a:p>
          <a:endParaRPr lang="en-US"/>
        </a:p>
      </dgm:t>
    </dgm:pt>
    <dgm:pt modelId="{1976DD03-7A48-46DA-867A-7BC442CB4F29}" type="pres">
      <dgm:prSet presAssocID="{D63BAFF9-556B-44FF-8D73-99718759EB29}" presName="vert0" presStyleCnt="0">
        <dgm:presLayoutVars>
          <dgm:dir/>
          <dgm:animOne val="branch"/>
          <dgm:animLvl val="lvl"/>
        </dgm:presLayoutVars>
      </dgm:prSet>
      <dgm:spPr/>
    </dgm:pt>
    <dgm:pt modelId="{DC631083-B404-43A7-8AA3-84C2BFBB223F}" type="pres">
      <dgm:prSet presAssocID="{41835638-D53F-4AF7-BB4F-E6BE9BFE5A8E}" presName="thickLine" presStyleLbl="alignNode1" presStyleIdx="0" presStyleCnt="6"/>
      <dgm:spPr/>
    </dgm:pt>
    <dgm:pt modelId="{8D69FC97-847F-42CE-92B4-2A7C3A4131C8}" type="pres">
      <dgm:prSet presAssocID="{41835638-D53F-4AF7-BB4F-E6BE9BFE5A8E}" presName="horz1" presStyleCnt="0"/>
      <dgm:spPr/>
    </dgm:pt>
    <dgm:pt modelId="{0DA6D3CD-28FA-4D04-B70C-E61752666DCA}" type="pres">
      <dgm:prSet presAssocID="{41835638-D53F-4AF7-BB4F-E6BE9BFE5A8E}" presName="tx1" presStyleLbl="revTx" presStyleIdx="0" presStyleCnt="6"/>
      <dgm:spPr/>
    </dgm:pt>
    <dgm:pt modelId="{D81F3152-BB95-4C91-B398-9A821F493BF8}" type="pres">
      <dgm:prSet presAssocID="{41835638-D53F-4AF7-BB4F-E6BE9BFE5A8E}" presName="vert1" presStyleCnt="0"/>
      <dgm:spPr/>
    </dgm:pt>
    <dgm:pt modelId="{5DC9E9E6-E07F-4C0E-83F8-92D036C234D5}" type="pres">
      <dgm:prSet presAssocID="{8ED58946-762C-4B13-BEAD-ED3020916F17}" presName="thickLine" presStyleLbl="alignNode1" presStyleIdx="1" presStyleCnt="6"/>
      <dgm:spPr/>
    </dgm:pt>
    <dgm:pt modelId="{C783775A-0F10-4E3A-BA5A-48C2E9FC35F0}" type="pres">
      <dgm:prSet presAssocID="{8ED58946-762C-4B13-BEAD-ED3020916F17}" presName="horz1" presStyleCnt="0"/>
      <dgm:spPr/>
    </dgm:pt>
    <dgm:pt modelId="{4A77C9C8-3620-4480-B613-7348C09E5D0F}" type="pres">
      <dgm:prSet presAssocID="{8ED58946-762C-4B13-BEAD-ED3020916F17}" presName="tx1" presStyleLbl="revTx" presStyleIdx="1" presStyleCnt="6"/>
      <dgm:spPr/>
    </dgm:pt>
    <dgm:pt modelId="{511DB8EE-986E-4BAC-916E-E3B20479E4F3}" type="pres">
      <dgm:prSet presAssocID="{8ED58946-762C-4B13-BEAD-ED3020916F17}" presName="vert1" presStyleCnt="0"/>
      <dgm:spPr/>
    </dgm:pt>
    <dgm:pt modelId="{D895EAE1-7BC3-4318-B6AE-11AF3EDD440D}" type="pres">
      <dgm:prSet presAssocID="{6BD44AD0-578C-4036-B804-D30B1A3627A8}" presName="thickLine" presStyleLbl="alignNode1" presStyleIdx="2" presStyleCnt="6"/>
      <dgm:spPr/>
    </dgm:pt>
    <dgm:pt modelId="{D439E9EB-412D-48B3-8136-C3B6177A2AD3}" type="pres">
      <dgm:prSet presAssocID="{6BD44AD0-578C-4036-B804-D30B1A3627A8}" presName="horz1" presStyleCnt="0"/>
      <dgm:spPr/>
    </dgm:pt>
    <dgm:pt modelId="{3EE6DA37-EB81-479C-8471-B3EC557FF311}" type="pres">
      <dgm:prSet presAssocID="{6BD44AD0-578C-4036-B804-D30B1A3627A8}" presName="tx1" presStyleLbl="revTx" presStyleIdx="2" presStyleCnt="6"/>
      <dgm:spPr/>
    </dgm:pt>
    <dgm:pt modelId="{7E6D7BA1-D7CB-4972-8CB4-EA6C44C1FD30}" type="pres">
      <dgm:prSet presAssocID="{6BD44AD0-578C-4036-B804-D30B1A3627A8}" presName="vert1" presStyleCnt="0"/>
      <dgm:spPr/>
    </dgm:pt>
    <dgm:pt modelId="{CE64957F-CA26-42E5-9FCE-A625C3C647DD}" type="pres">
      <dgm:prSet presAssocID="{D341B7BA-F0F3-4DAD-AEAD-8C85D3C5F2BD}" presName="thickLine" presStyleLbl="alignNode1" presStyleIdx="3" presStyleCnt="6"/>
      <dgm:spPr/>
    </dgm:pt>
    <dgm:pt modelId="{04BB26A9-5A6A-4150-B97C-92A576304A7F}" type="pres">
      <dgm:prSet presAssocID="{D341B7BA-F0F3-4DAD-AEAD-8C85D3C5F2BD}" presName="horz1" presStyleCnt="0"/>
      <dgm:spPr/>
    </dgm:pt>
    <dgm:pt modelId="{7C761C5C-4971-46D9-B454-E8AE501AC3AE}" type="pres">
      <dgm:prSet presAssocID="{D341B7BA-F0F3-4DAD-AEAD-8C85D3C5F2BD}" presName="tx1" presStyleLbl="revTx" presStyleIdx="3" presStyleCnt="6"/>
      <dgm:spPr/>
    </dgm:pt>
    <dgm:pt modelId="{D324F703-EBC5-4232-881F-F439B2FB9A1C}" type="pres">
      <dgm:prSet presAssocID="{D341B7BA-F0F3-4DAD-AEAD-8C85D3C5F2BD}" presName="vert1" presStyleCnt="0"/>
      <dgm:spPr/>
    </dgm:pt>
    <dgm:pt modelId="{04DDF379-D19E-4998-8F31-CCDFFEAE5317}" type="pres">
      <dgm:prSet presAssocID="{4E1C13E8-5063-4784-BA29-4A64C74CC20B}" presName="thickLine" presStyleLbl="alignNode1" presStyleIdx="4" presStyleCnt="6"/>
      <dgm:spPr/>
    </dgm:pt>
    <dgm:pt modelId="{C28F6153-492D-4DB5-AFCC-F7A8AB0C5C93}" type="pres">
      <dgm:prSet presAssocID="{4E1C13E8-5063-4784-BA29-4A64C74CC20B}" presName="horz1" presStyleCnt="0"/>
      <dgm:spPr/>
    </dgm:pt>
    <dgm:pt modelId="{A0FF1358-7BC1-463A-9A7C-91ADC8D6A258}" type="pres">
      <dgm:prSet presAssocID="{4E1C13E8-5063-4784-BA29-4A64C74CC20B}" presName="tx1" presStyleLbl="revTx" presStyleIdx="4" presStyleCnt="6"/>
      <dgm:spPr/>
    </dgm:pt>
    <dgm:pt modelId="{4CCDF4BD-D9B4-4085-B1D7-79B3C275365D}" type="pres">
      <dgm:prSet presAssocID="{4E1C13E8-5063-4784-BA29-4A64C74CC20B}" presName="vert1" presStyleCnt="0"/>
      <dgm:spPr/>
    </dgm:pt>
    <dgm:pt modelId="{07657532-3D8B-4367-9844-905B77FC69D5}" type="pres">
      <dgm:prSet presAssocID="{B1EF4C7A-B508-4E73-87BF-EEF084AF3F18}" presName="thickLine" presStyleLbl="alignNode1" presStyleIdx="5" presStyleCnt="6"/>
      <dgm:spPr/>
    </dgm:pt>
    <dgm:pt modelId="{E0CF83D7-72FA-4E1F-AA15-81C6A9548AD5}" type="pres">
      <dgm:prSet presAssocID="{B1EF4C7A-B508-4E73-87BF-EEF084AF3F18}" presName="horz1" presStyleCnt="0"/>
      <dgm:spPr/>
    </dgm:pt>
    <dgm:pt modelId="{7F9033B3-6E1E-4DF5-AFE4-7F638E456EEF}" type="pres">
      <dgm:prSet presAssocID="{B1EF4C7A-B508-4E73-87BF-EEF084AF3F18}" presName="tx1" presStyleLbl="revTx" presStyleIdx="5" presStyleCnt="6"/>
      <dgm:spPr/>
    </dgm:pt>
    <dgm:pt modelId="{95AC3232-4DF4-49AA-9F3F-4EDB581FE719}" type="pres">
      <dgm:prSet presAssocID="{B1EF4C7A-B508-4E73-87BF-EEF084AF3F18}" presName="vert1" presStyleCnt="0"/>
      <dgm:spPr/>
    </dgm:pt>
  </dgm:ptLst>
  <dgm:cxnLst>
    <dgm:cxn modelId="{4625AD1C-B832-42EB-AAC1-1A1095AAB293}" type="presOf" srcId="{D63BAFF9-556B-44FF-8D73-99718759EB29}" destId="{1976DD03-7A48-46DA-867A-7BC442CB4F29}" srcOrd="0" destOrd="0" presId="urn:microsoft.com/office/officeart/2008/layout/LinedList"/>
    <dgm:cxn modelId="{58778B36-C284-4C6B-A4FE-9FE1388B6A5A}" type="presOf" srcId="{B1EF4C7A-B508-4E73-87BF-EEF084AF3F18}" destId="{7F9033B3-6E1E-4DF5-AFE4-7F638E456EEF}" srcOrd="0" destOrd="0" presId="urn:microsoft.com/office/officeart/2008/layout/LinedList"/>
    <dgm:cxn modelId="{5EB3927E-FC7B-4B64-A57F-B1C0FDEE219A}" srcId="{D63BAFF9-556B-44FF-8D73-99718759EB29}" destId="{D341B7BA-F0F3-4DAD-AEAD-8C85D3C5F2BD}" srcOrd="3" destOrd="0" parTransId="{F99600C5-02C6-4617-91EF-E8484E0409C7}" sibTransId="{DC1D24C4-4B7E-48A4-9EE2-DFEEBE92DD63}"/>
    <dgm:cxn modelId="{66CE1485-328F-47CA-B2A9-0E40BC375D0A}" srcId="{D63BAFF9-556B-44FF-8D73-99718759EB29}" destId="{4E1C13E8-5063-4784-BA29-4A64C74CC20B}" srcOrd="4" destOrd="0" parTransId="{FFA5D472-D95A-4CE2-A67B-5FDDFE14BEB3}" sibTransId="{95F19E04-6334-44CA-A61E-0A17BAB022F8}"/>
    <dgm:cxn modelId="{9E7D3F86-C297-4021-9233-81E2ED55AEF4}" type="presOf" srcId="{D341B7BA-F0F3-4DAD-AEAD-8C85D3C5F2BD}" destId="{7C761C5C-4971-46D9-B454-E8AE501AC3AE}" srcOrd="0" destOrd="0" presId="urn:microsoft.com/office/officeart/2008/layout/LinedList"/>
    <dgm:cxn modelId="{C567B08C-0687-4EEC-B1D2-5ADEBCD65106}" srcId="{D63BAFF9-556B-44FF-8D73-99718759EB29}" destId="{6BD44AD0-578C-4036-B804-D30B1A3627A8}" srcOrd="2" destOrd="0" parTransId="{D455D9E6-BF8D-45DB-A3BA-FC583157B8CF}" sibTransId="{D3571F52-34CD-4A6A-84E6-9459430C50C3}"/>
    <dgm:cxn modelId="{77A5A2AA-3874-4D36-BA1A-722D635D9D90}" srcId="{D63BAFF9-556B-44FF-8D73-99718759EB29}" destId="{8ED58946-762C-4B13-BEAD-ED3020916F17}" srcOrd="1" destOrd="0" parTransId="{1581976E-8021-4C8F-8510-05AEF87E9211}" sibTransId="{5C36F3EB-4DB2-4556-99A7-CD3B45C1DA58}"/>
    <dgm:cxn modelId="{4970C2AB-75DE-4D49-94AC-1B7B52EC540E}" type="presOf" srcId="{8ED58946-762C-4B13-BEAD-ED3020916F17}" destId="{4A77C9C8-3620-4480-B613-7348C09E5D0F}" srcOrd="0" destOrd="0" presId="urn:microsoft.com/office/officeart/2008/layout/LinedList"/>
    <dgm:cxn modelId="{F4BDAAC9-4AD8-4C83-8741-2D89293FD6B3}" type="presOf" srcId="{4E1C13E8-5063-4784-BA29-4A64C74CC20B}" destId="{A0FF1358-7BC1-463A-9A7C-91ADC8D6A258}" srcOrd="0" destOrd="0" presId="urn:microsoft.com/office/officeart/2008/layout/LinedList"/>
    <dgm:cxn modelId="{C8CE3FD3-ACEE-4044-B26B-37313879D532}" srcId="{D63BAFF9-556B-44FF-8D73-99718759EB29}" destId="{41835638-D53F-4AF7-BB4F-E6BE9BFE5A8E}" srcOrd="0" destOrd="0" parTransId="{30C28A85-8BFF-419A-AA25-D9DE291AA3AC}" sibTransId="{66C4EE24-6F9E-4B75-B7C0-20E40E5795DF}"/>
    <dgm:cxn modelId="{BA5C0CF5-49D6-4470-A664-E98D08FF61F0}" srcId="{D63BAFF9-556B-44FF-8D73-99718759EB29}" destId="{B1EF4C7A-B508-4E73-87BF-EEF084AF3F18}" srcOrd="5" destOrd="0" parTransId="{41C7DA5A-8653-4CB0-8809-7FED743C02F6}" sibTransId="{5100CB85-9F10-449E-8F68-496916ED74B0}"/>
    <dgm:cxn modelId="{D47606F9-B5A9-4590-9A5D-2B54DA4366DD}" type="presOf" srcId="{6BD44AD0-578C-4036-B804-D30B1A3627A8}" destId="{3EE6DA37-EB81-479C-8471-B3EC557FF311}" srcOrd="0" destOrd="0" presId="urn:microsoft.com/office/officeart/2008/layout/LinedList"/>
    <dgm:cxn modelId="{265ABAFC-8890-451C-A807-BBC1887BA4EC}" type="presOf" srcId="{41835638-D53F-4AF7-BB4F-E6BE9BFE5A8E}" destId="{0DA6D3CD-28FA-4D04-B70C-E61752666DCA}" srcOrd="0" destOrd="0" presId="urn:microsoft.com/office/officeart/2008/layout/LinedList"/>
    <dgm:cxn modelId="{F315C03E-51DF-4679-B580-E26E3CE5B2EB}" type="presParOf" srcId="{1976DD03-7A48-46DA-867A-7BC442CB4F29}" destId="{DC631083-B404-43A7-8AA3-84C2BFBB223F}" srcOrd="0" destOrd="0" presId="urn:microsoft.com/office/officeart/2008/layout/LinedList"/>
    <dgm:cxn modelId="{DED677D2-E08B-48FB-A9F7-CC24F27AE2C1}" type="presParOf" srcId="{1976DD03-7A48-46DA-867A-7BC442CB4F29}" destId="{8D69FC97-847F-42CE-92B4-2A7C3A4131C8}" srcOrd="1" destOrd="0" presId="urn:microsoft.com/office/officeart/2008/layout/LinedList"/>
    <dgm:cxn modelId="{FE500624-2736-429F-A1E3-058C051CDC93}" type="presParOf" srcId="{8D69FC97-847F-42CE-92B4-2A7C3A4131C8}" destId="{0DA6D3CD-28FA-4D04-B70C-E61752666DCA}" srcOrd="0" destOrd="0" presId="urn:microsoft.com/office/officeart/2008/layout/LinedList"/>
    <dgm:cxn modelId="{DB91CC3D-ACFF-4AD0-9ACD-0355BC3AEC42}" type="presParOf" srcId="{8D69FC97-847F-42CE-92B4-2A7C3A4131C8}" destId="{D81F3152-BB95-4C91-B398-9A821F493BF8}" srcOrd="1" destOrd="0" presId="urn:microsoft.com/office/officeart/2008/layout/LinedList"/>
    <dgm:cxn modelId="{82C1B3D3-6CE8-4560-9944-B750F488C244}" type="presParOf" srcId="{1976DD03-7A48-46DA-867A-7BC442CB4F29}" destId="{5DC9E9E6-E07F-4C0E-83F8-92D036C234D5}" srcOrd="2" destOrd="0" presId="urn:microsoft.com/office/officeart/2008/layout/LinedList"/>
    <dgm:cxn modelId="{286B7E1E-993C-40E2-9127-36E618190718}" type="presParOf" srcId="{1976DD03-7A48-46DA-867A-7BC442CB4F29}" destId="{C783775A-0F10-4E3A-BA5A-48C2E9FC35F0}" srcOrd="3" destOrd="0" presId="urn:microsoft.com/office/officeart/2008/layout/LinedList"/>
    <dgm:cxn modelId="{8CA021F5-61A0-4429-A6AD-28855F05CBF5}" type="presParOf" srcId="{C783775A-0F10-4E3A-BA5A-48C2E9FC35F0}" destId="{4A77C9C8-3620-4480-B613-7348C09E5D0F}" srcOrd="0" destOrd="0" presId="urn:microsoft.com/office/officeart/2008/layout/LinedList"/>
    <dgm:cxn modelId="{ED238F40-7A6F-42EB-85C2-CF052869DD25}" type="presParOf" srcId="{C783775A-0F10-4E3A-BA5A-48C2E9FC35F0}" destId="{511DB8EE-986E-4BAC-916E-E3B20479E4F3}" srcOrd="1" destOrd="0" presId="urn:microsoft.com/office/officeart/2008/layout/LinedList"/>
    <dgm:cxn modelId="{DD44B2DB-DC18-4114-A02B-88E2ABA81637}" type="presParOf" srcId="{1976DD03-7A48-46DA-867A-7BC442CB4F29}" destId="{D895EAE1-7BC3-4318-B6AE-11AF3EDD440D}" srcOrd="4" destOrd="0" presId="urn:microsoft.com/office/officeart/2008/layout/LinedList"/>
    <dgm:cxn modelId="{BF507679-B2E1-4A18-A059-58358A682D64}" type="presParOf" srcId="{1976DD03-7A48-46DA-867A-7BC442CB4F29}" destId="{D439E9EB-412D-48B3-8136-C3B6177A2AD3}" srcOrd="5" destOrd="0" presId="urn:microsoft.com/office/officeart/2008/layout/LinedList"/>
    <dgm:cxn modelId="{6F9FF7E8-CEB1-451B-A580-658B6415D2FB}" type="presParOf" srcId="{D439E9EB-412D-48B3-8136-C3B6177A2AD3}" destId="{3EE6DA37-EB81-479C-8471-B3EC557FF311}" srcOrd="0" destOrd="0" presId="urn:microsoft.com/office/officeart/2008/layout/LinedList"/>
    <dgm:cxn modelId="{701F302E-C99F-4E6B-8C0B-3F9A80834D2F}" type="presParOf" srcId="{D439E9EB-412D-48B3-8136-C3B6177A2AD3}" destId="{7E6D7BA1-D7CB-4972-8CB4-EA6C44C1FD30}" srcOrd="1" destOrd="0" presId="urn:microsoft.com/office/officeart/2008/layout/LinedList"/>
    <dgm:cxn modelId="{BC7B4A73-FAAE-4380-84DD-487D76465389}" type="presParOf" srcId="{1976DD03-7A48-46DA-867A-7BC442CB4F29}" destId="{CE64957F-CA26-42E5-9FCE-A625C3C647DD}" srcOrd="6" destOrd="0" presId="urn:microsoft.com/office/officeart/2008/layout/LinedList"/>
    <dgm:cxn modelId="{FD38B0AD-C6AE-4473-9A49-74CE8B2AF048}" type="presParOf" srcId="{1976DD03-7A48-46DA-867A-7BC442CB4F29}" destId="{04BB26A9-5A6A-4150-B97C-92A576304A7F}" srcOrd="7" destOrd="0" presId="urn:microsoft.com/office/officeart/2008/layout/LinedList"/>
    <dgm:cxn modelId="{8808A0EB-879D-41C6-9C61-A9C8E9EB79C1}" type="presParOf" srcId="{04BB26A9-5A6A-4150-B97C-92A576304A7F}" destId="{7C761C5C-4971-46D9-B454-E8AE501AC3AE}" srcOrd="0" destOrd="0" presId="urn:microsoft.com/office/officeart/2008/layout/LinedList"/>
    <dgm:cxn modelId="{E97466D9-DE75-4258-8AAE-6251215B3F86}" type="presParOf" srcId="{04BB26A9-5A6A-4150-B97C-92A576304A7F}" destId="{D324F703-EBC5-4232-881F-F439B2FB9A1C}" srcOrd="1" destOrd="0" presId="urn:microsoft.com/office/officeart/2008/layout/LinedList"/>
    <dgm:cxn modelId="{513C08BF-F818-4167-9C6B-D34B3D79C42C}" type="presParOf" srcId="{1976DD03-7A48-46DA-867A-7BC442CB4F29}" destId="{04DDF379-D19E-4998-8F31-CCDFFEAE5317}" srcOrd="8" destOrd="0" presId="urn:microsoft.com/office/officeart/2008/layout/LinedList"/>
    <dgm:cxn modelId="{6A66EBBA-4616-4DDB-858F-4AE54C2C34BF}" type="presParOf" srcId="{1976DD03-7A48-46DA-867A-7BC442CB4F29}" destId="{C28F6153-492D-4DB5-AFCC-F7A8AB0C5C93}" srcOrd="9" destOrd="0" presId="urn:microsoft.com/office/officeart/2008/layout/LinedList"/>
    <dgm:cxn modelId="{ABBAECFF-0A90-4ED5-B9CE-41538F1E57D2}" type="presParOf" srcId="{C28F6153-492D-4DB5-AFCC-F7A8AB0C5C93}" destId="{A0FF1358-7BC1-463A-9A7C-91ADC8D6A258}" srcOrd="0" destOrd="0" presId="urn:microsoft.com/office/officeart/2008/layout/LinedList"/>
    <dgm:cxn modelId="{EE5DCAA1-5A5B-4946-984E-D5F94D0A8AE7}" type="presParOf" srcId="{C28F6153-492D-4DB5-AFCC-F7A8AB0C5C93}" destId="{4CCDF4BD-D9B4-4085-B1D7-79B3C275365D}" srcOrd="1" destOrd="0" presId="urn:microsoft.com/office/officeart/2008/layout/LinedList"/>
    <dgm:cxn modelId="{2749CA2D-CAE2-4754-A309-5505894BD786}" type="presParOf" srcId="{1976DD03-7A48-46DA-867A-7BC442CB4F29}" destId="{07657532-3D8B-4367-9844-905B77FC69D5}" srcOrd="10" destOrd="0" presId="urn:microsoft.com/office/officeart/2008/layout/LinedList"/>
    <dgm:cxn modelId="{B6EA14C0-C94A-4425-A1C1-A418EF1196C0}" type="presParOf" srcId="{1976DD03-7A48-46DA-867A-7BC442CB4F29}" destId="{E0CF83D7-72FA-4E1F-AA15-81C6A9548AD5}" srcOrd="11" destOrd="0" presId="urn:microsoft.com/office/officeart/2008/layout/LinedList"/>
    <dgm:cxn modelId="{E1850CBE-6990-40D1-9D69-124C699C9632}" type="presParOf" srcId="{E0CF83D7-72FA-4E1F-AA15-81C6A9548AD5}" destId="{7F9033B3-6E1E-4DF5-AFE4-7F638E456EEF}" srcOrd="0" destOrd="0" presId="urn:microsoft.com/office/officeart/2008/layout/LinedList"/>
    <dgm:cxn modelId="{296FCD5D-E40B-4BAA-AF9C-BF366B487918}" type="presParOf" srcId="{E0CF83D7-72FA-4E1F-AA15-81C6A9548AD5}" destId="{95AC3232-4DF4-49AA-9F3F-4EDB581FE71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386558-A844-42A2-A3AE-68B087512E08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22A27EC7-306A-43A5-89A4-15A2FD7CB9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With an identity pool, your users can obtain temporary AWS credentials to access AWS services, such as Amazon S3 and DynamoDB</a:t>
          </a:r>
        </a:p>
      </dgm:t>
    </dgm:pt>
    <dgm:pt modelId="{40611A0D-BFC7-4EC9-90A2-A9E9FF244EBD}" type="parTrans" cxnId="{42D8CA66-06B0-48F7-930A-8681B5C566C4}">
      <dgm:prSet/>
      <dgm:spPr/>
      <dgm:t>
        <a:bodyPr/>
        <a:lstStyle/>
        <a:p>
          <a:endParaRPr lang="en-US"/>
        </a:p>
      </dgm:t>
    </dgm:pt>
    <dgm:pt modelId="{256B1DEA-4D5C-46B5-969A-D963C505E402}" type="sibTrans" cxnId="{42D8CA66-06B0-48F7-930A-8681B5C566C4}">
      <dgm:prSet/>
      <dgm:spPr/>
      <dgm:t>
        <a:bodyPr/>
        <a:lstStyle/>
        <a:p>
          <a:endParaRPr lang="en-US"/>
        </a:p>
      </dgm:t>
    </dgm:pt>
    <dgm:pt modelId="{16C20035-0B0C-4B10-A262-1366E946A1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Identity pools support anonymous guest users, as well as the following identity providers that you can use to authenticate users for identity pools:</a:t>
          </a:r>
        </a:p>
      </dgm:t>
    </dgm:pt>
    <dgm:pt modelId="{3652366D-7017-4B0E-85CC-70E3DF29BF90}" type="parTrans" cxnId="{77FFADB4-1F76-49B9-9B36-97CBCBF5B939}">
      <dgm:prSet/>
      <dgm:spPr/>
      <dgm:t>
        <a:bodyPr/>
        <a:lstStyle/>
        <a:p>
          <a:endParaRPr lang="en-US"/>
        </a:p>
      </dgm:t>
    </dgm:pt>
    <dgm:pt modelId="{BEBD1519-4681-4694-916B-E6AB148C0905}" type="sibTrans" cxnId="{77FFADB4-1F76-49B9-9B36-97CBCBF5B939}">
      <dgm:prSet/>
      <dgm:spPr/>
      <dgm:t>
        <a:bodyPr/>
        <a:lstStyle/>
        <a:p>
          <a:endParaRPr lang="en-US"/>
        </a:p>
      </dgm:t>
    </dgm:pt>
    <dgm:pt modelId="{6240FD9D-0420-4C2C-8DC7-347C144E09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Amazon Cognito user pools</a:t>
          </a:r>
        </a:p>
      </dgm:t>
    </dgm:pt>
    <dgm:pt modelId="{6F9F0F79-C864-484A-BEF8-93ED2A9F4DBE}" type="parTrans" cxnId="{FBD36A9A-87EA-4A42-8B1A-21FF05FE2B94}">
      <dgm:prSet/>
      <dgm:spPr/>
      <dgm:t>
        <a:bodyPr/>
        <a:lstStyle/>
        <a:p>
          <a:endParaRPr lang="en-US"/>
        </a:p>
      </dgm:t>
    </dgm:pt>
    <dgm:pt modelId="{B6A3F33A-2075-4C3E-86A1-53B1792CADE3}" type="sibTrans" cxnId="{FBD36A9A-87EA-4A42-8B1A-21FF05FE2B94}">
      <dgm:prSet/>
      <dgm:spPr/>
      <dgm:t>
        <a:bodyPr/>
        <a:lstStyle/>
        <a:p>
          <a:endParaRPr lang="en-US"/>
        </a:p>
      </dgm:t>
    </dgm:pt>
    <dgm:pt modelId="{81C4742E-267D-4EB7-B5D5-F58FEB70A8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Social sign-in with Facebook, Google, and Login with Amazon</a:t>
          </a:r>
        </a:p>
      </dgm:t>
    </dgm:pt>
    <dgm:pt modelId="{B6FF08CC-2F6E-482E-A87C-731C935A7CDB}" type="parTrans" cxnId="{01E294E5-D58C-4FBA-81CD-17CB8584AC1E}">
      <dgm:prSet/>
      <dgm:spPr/>
      <dgm:t>
        <a:bodyPr/>
        <a:lstStyle/>
        <a:p>
          <a:endParaRPr lang="en-US"/>
        </a:p>
      </dgm:t>
    </dgm:pt>
    <dgm:pt modelId="{BA4ADAB1-F194-496C-B03D-DAAA3E779797}" type="sibTrans" cxnId="{01E294E5-D58C-4FBA-81CD-17CB8584AC1E}">
      <dgm:prSet/>
      <dgm:spPr/>
      <dgm:t>
        <a:bodyPr/>
        <a:lstStyle/>
        <a:p>
          <a:endParaRPr lang="en-US"/>
        </a:p>
      </dgm:t>
    </dgm:pt>
    <dgm:pt modelId="{05F6174A-F38D-4119-99B9-0A8DB0FFCF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OpenID Connect (OIDC) providers</a:t>
          </a:r>
        </a:p>
      </dgm:t>
    </dgm:pt>
    <dgm:pt modelId="{1176F296-696D-423E-9FF9-811473D28C1F}" type="parTrans" cxnId="{923E582A-5771-426A-B848-443223236611}">
      <dgm:prSet/>
      <dgm:spPr/>
      <dgm:t>
        <a:bodyPr/>
        <a:lstStyle/>
        <a:p>
          <a:endParaRPr lang="en-US"/>
        </a:p>
      </dgm:t>
    </dgm:pt>
    <dgm:pt modelId="{AE13A160-63EE-4359-9863-86716AA29277}" type="sibTrans" cxnId="{923E582A-5771-426A-B848-443223236611}">
      <dgm:prSet/>
      <dgm:spPr/>
      <dgm:t>
        <a:bodyPr/>
        <a:lstStyle/>
        <a:p>
          <a:endParaRPr lang="en-US"/>
        </a:p>
      </dgm:t>
    </dgm:pt>
    <dgm:pt modelId="{ECB27944-AF33-41CA-8616-2613DFD3C7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SAML identity providers</a:t>
          </a:r>
        </a:p>
      </dgm:t>
    </dgm:pt>
    <dgm:pt modelId="{BAE3A858-C5EE-4474-BAB7-D071897B6C04}" type="parTrans" cxnId="{4E766BCC-6CC1-403A-962E-26F43B0CE14F}">
      <dgm:prSet/>
      <dgm:spPr/>
      <dgm:t>
        <a:bodyPr/>
        <a:lstStyle/>
        <a:p>
          <a:endParaRPr lang="en-US"/>
        </a:p>
      </dgm:t>
    </dgm:pt>
    <dgm:pt modelId="{CF0BA675-BBCE-4F4D-B1CE-A7C9A57AD25F}" type="sibTrans" cxnId="{4E766BCC-6CC1-403A-962E-26F43B0CE14F}">
      <dgm:prSet/>
      <dgm:spPr/>
      <dgm:t>
        <a:bodyPr/>
        <a:lstStyle/>
        <a:p>
          <a:endParaRPr lang="en-US"/>
        </a:p>
      </dgm:t>
    </dgm:pt>
    <dgm:pt modelId="{86DA8B74-C2B1-4498-A001-E0D52B7208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Developer authenticated identities</a:t>
          </a:r>
        </a:p>
      </dgm:t>
    </dgm:pt>
    <dgm:pt modelId="{31362A74-535C-41C6-9F5D-63233584C357}" type="parTrans" cxnId="{797E5861-9BDE-477C-8F02-6E70E5A926D5}">
      <dgm:prSet/>
      <dgm:spPr/>
      <dgm:t>
        <a:bodyPr/>
        <a:lstStyle/>
        <a:p>
          <a:endParaRPr lang="en-US"/>
        </a:p>
      </dgm:t>
    </dgm:pt>
    <dgm:pt modelId="{A193EF41-4C57-42DE-8D27-24D9802C506A}" type="sibTrans" cxnId="{797E5861-9BDE-477C-8F02-6E70E5A926D5}">
      <dgm:prSet/>
      <dgm:spPr/>
      <dgm:t>
        <a:bodyPr/>
        <a:lstStyle/>
        <a:p>
          <a:endParaRPr lang="en-US"/>
        </a:p>
      </dgm:t>
    </dgm:pt>
    <dgm:pt modelId="{A9747652-8FCE-4A73-9B54-3E7620B0EF9F}" type="pres">
      <dgm:prSet presAssocID="{F5386558-A844-42A2-A3AE-68B087512E08}" presName="linear" presStyleCnt="0">
        <dgm:presLayoutVars>
          <dgm:animLvl val="lvl"/>
          <dgm:resizeHandles val="exact"/>
        </dgm:presLayoutVars>
      </dgm:prSet>
      <dgm:spPr/>
    </dgm:pt>
    <dgm:pt modelId="{21FF8A7E-E1DB-4477-860A-CDAAF81E1087}" type="pres">
      <dgm:prSet presAssocID="{22A27EC7-306A-43A5-89A4-15A2FD7CB9D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3A251DF-1C15-4E21-B3E2-83E4001803A1}" type="pres">
      <dgm:prSet presAssocID="{256B1DEA-4D5C-46B5-969A-D963C505E402}" presName="spacer" presStyleCnt="0"/>
      <dgm:spPr/>
    </dgm:pt>
    <dgm:pt modelId="{4FF4E3DE-37C8-4A72-80DF-0383AEC71275}" type="pres">
      <dgm:prSet presAssocID="{16C20035-0B0C-4B10-A262-1366E946A1C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2D948E3-9989-4B71-B424-1F857A2D5C8C}" type="pres">
      <dgm:prSet presAssocID="{16C20035-0B0C-4B10-A262-1366E946A1C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AD02523-E4A7-499E-9DB0-0EECE772C273}" type="presOf" srcId="{ECB27944-AF33-41CA-8616-2613DFD3C795}" destId="{72D948E3-9989-4B71-B424-1F857A2D5C8C}" srcOrd="0" destOrd="3" presId="urn:microsoft.com/office/officeart/2005/8/layout/vList2"/>
    <dgm:cxn modelId="{923E582A-5771-426A-B848-443223236611}" srcId="{16C20035-0B0C-4B10-A262-1366E946A1C2}" destId="{05F6174A-F38D-4119-99B9-0A8DB0FFCFB4}" srcOrd="2" destOrd="0" parTransId="{1176F296-696D-423E-9FF9-811473D28C1F}" sibTransId="{AE13A160-63EE-4359-9863-86716AA29277}"/>
    <dgm:cxn modelId="{797E5861-9BDE-477C-8F02-6E70E5A926D5}" srcId="{16C20035-0B0C-4B10-A262-1366E946A1C2}" destId="{86DA8B74-C2B1-4498-A001-E0D52B7208BC}" srcOrd="4" destOrd="0" parTransId="{31362A74-535C-41C6-9F5D-63233584C357}" sibTransId="{A193EF41-4C57-42DE-8D27-24D9802C506A}"/>
    <dgm:cxn modelId="{E4C30E42-099F-4833-BFAA-BA391B21E6F8}" type="presOf" srcId="{81C4742E-267D-4EB7-B5D5-F58FEB70A897}" destId="{72D948E3-9989-4B71-B424-1F857A2D5C8C}" srcOrd="0" destOrd="1" presId="urn:microsoft.com/office/officeart/2005/8/layout/vList2"/>
    <dgm:cxn modelId="{42D8CA66-06B0-48F7-930A-8681B5C566C4}" srcId="{F5386558-A844-42A2-A3AE-68B087512E08}" destId="{22A27EC7-306A-43A5-89A4-15A2FD7CB9DA}" srcOrd="0" destOrd="0" parTransId="{40611A0D-BFC7-4EC9-90A2-A9E9FF244EBD}" sibTransId="{256B1DEA-4D5C-46B5-969A-D963C505E402}"/>
    <dgm:cxn modelId="{2E4BFC46-71E6-48BE-8C64-C12AEEEF1B99}" type="presOf" srcId="{6240FD9D-0420-4C2C-8DC7-347C144E09A4}" destId="{72D948E3-9989-4B71-B424-1F857A2D5C8C}" srcOrd="0" destOrd="0" presId="urn:microsoft.com/office/officeart/2005/8/layout/vList2"/>
    <dgm:cxn modelId="{F68F5871-0C27-420F-A050-AD01E02AEB6A}" type="presOf" srcId="{F5386558-A844-42A2-A3AE-68B087512E08}" destId="{A9747652-8FCE-4A73-9B54-3E7620B0EF9F}" srcOrd="0" destOrd="0" presId="urn:microsoft.com/office/officeart/2005/8/layout/vList2"/>
    <dgm:cxn modelId="{E4A03F89-082D-439F-A8EB-3DD0496E6668}" type="presOf" srcId="{86DA8B74-C2B1-4498-A001-E0D52B7208BC}" destId="{72D948E3-9989-4B71-B424-1F857A2D5C8C}" srcOrd="0" destOrd="4" presId="urn:microsoft.com/office/officeart/2005/8/layout/vList2"/>
    <dgm:cxn modelId="{FBD36A9A-87EA-4A42-8B1A-21FF05FE2B94}" srcId="{16C20035-0B0C-4B10-A262-1366E946A1C2}" destId="{6240FD9D-0420-4C2C-8DC7-347C144E09A4}" srcOrd="0" destOrd="0" parTransId="{6F9F0F79-C864-484A-BEF8-93ED2A9F4DBE}" sibTransId="{B6A3F33A-2075-4C3E-86A1-53B1792CADE3}"/>
    <dgm:cxn modelId="{DF5453B3-44BD-4DDC-B46C-C4870B68FB5F}" type="presOf" srcId="{16C20035-0B0C-4B10-A262-1366E946A1C2}" destId="{4FF4E3DE-37C8-4A72-80DF-0383AEC71275}" srcOrd="0" destOrd="0" presId="urn:microsoft.com/office/officeart/2005/8/layout/vList2"/>
    <dgm:cxn modelId="{77FFADB4-1F76-49B9-9B36-97CBCBF5B939}" srcId="{F5386558-A844-42A2-A3AE-68B087512E08}" destId="{16C20035-0B0C-4B10-A262-1366E946A1C2}" srcOrd="1" destOrd="0" parTransId="{3652366D-7017-4B0E-85CC-70E3DF29BF90}" sibTransId="{BEBD1519-4681-4694-916B-E6AB148C0905}"/>
    <dgm:cxn modelId="{4E766BCC-6CC1-403A-962E-26F43B0CE14F}" srcId="{16C20035-0B0C-4B10-A262-1366E946A1C2}" destId="{ECB27944-AF33-41CA-8616-2613DFD3C795}" srcOrd="3" destOrd="0" parTransId="{BAE3A858-C5EE-4474-BAB7-D071897B6C04}" sibTransId="{CF0BA675-BBCE-4F4D-B1CE-A7C9A57AD25F}"/>
    <dgm:cxn modelId="{34A83CD2-A02D-46B8-B007-A554A12B9796}" type="presOf" srcId="{05F6174A-F38D-4119-99B9-0A8DB0FFCFB4}" destId="{72D948E3-9989-4B71-B424-1F857A2D5C8C}" srcOrd="0" destOrd="2" presId="urn:microsoft.com/office/officeart/2005/8/layout/vList2"/>
    <dgm:cxn modelId="{01E294E5-D58C-4FBA-81CD-17CB8584AC1E}" srcId="{16C20035-0B0C-4B10-A262-1366E946A1C2}" destId="{81C4742E-267D-4EB7-B5D5-F58FEB70A897}" srcOrd="1" destOrd="0" parTransId="{B6FF08CC-2F6E-482E-A87C-731C935A7CDB}" sibTransId="{BA4ADAB1-F194-496C-B03D-DAAA3E779797}"/>
    <dgm:cxn modelId="{1C5982F1-2CAC-4CD5-AAB6-598249898C96}" type="presOf" srcId="{22A27EC7-306A-43A5-89A4-15A2FD7CB9DA}" destId="{21FF8A7E-E1DB-4477-860A-CDAAF81E1087}" srcOrd="0" destOrd="0" presId="urn:microsoft.com/office/officeart/2005/8/layout/vList2"/>
    <dgm:cxn modelId="{62968721-DE42-4F1F-8FE4-18B984E9EB7A}" type="presParOf" srcId="{A9747652-8FCE-4A73-9B54-3E7620B0EF9F}" destId="{21FF8A7E-E1DB-4477-860A-CDAAF81E1087}" srcOrd="0" destOrd="0" presId="urn:microsoft.com/office/officeart/2005/8/layout/vList2"/>
    <dgm:cxn modelId="{E077DBB4-42CD-4820-BE4C-291ED923ED32}" type="presParOf" srcId="{A9747652-8FCE-4A73-9B54-3E7620B0EF9F}" destId="{E3A251DF-1C15-4E21-B3E2-83E4001803A1}" srcOrd="1" destOrd="0" presId="urn:microsoft.com/office/officeart/2005/8/layout/vList2"/>
    <dgm:cxn modelId="{1C8DEB77-F6C3-48C9-89E5-E0677BD9DE26}" type="presParOf" srcId="{A9747652-8FCE-4A73-9B54-3E7620B0EF9F}" destId="{4FF4E3DE-37C8-4A72-80DF-0383AEC71275}" srcOrd="2" destOrd="0" presId="urn:microsoft.com/office/officeart/2005/8/layout/vList2"/>
    <dgm:cxn modelId="{484F7CA5-9CCE-49D0-9AE3-F6B1D7B4AC9F}" type="presParOf" srcId="{A9747652-8FCE-4A73-9B54-3E7620B0EF9F}" destId="{72D948E3-9989-4B71-B424-1F857A2D5C8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4F60BA-A62A-4315-8EA0-D83FD09634A3}">
      <dsp:nvSpPr>
        <dsp:cNvPr id="0" name=""/>
        <dsp:cNvSpPr/>
      </dsp:nvSpPr>
      <dsp:spPr>
        <a:xfrm>
          <a:off x="0" y="459"/>
          <a:ext cx="10058399" cy="107427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20AE62-F52E-4895-B939-7C3559EE7530}">
      <dsp:nvSpPr>
        <dsp:cNvPr id="0" name=""/>
        <dsp:cNvSpPr/>
      </dsp:nvSpPr>
      <dsp:spPr>
        <a:xfrm>
          <a:off x="324969" y="242171"/>
          <a:ext cx="590852" cy="590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A51AA5-8D1E-4D90-9D9A-16BB201882E7}">
      <dsp:nvSpPr>
        <dsp:cNvPr id="0" name=""/>
        <dsp:cNvSpPr/>
      </dsp:nvSpPr>
      <dsp:spPr>
        <a:xfrm>
          <a:off x="1240791" y="459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Amazon Cognito provides authentication, authorization, and user management for your web and mobile apps</a:t>
          </a:r>
        </a:p>
      </dsp:txBody>
      <dsp:txXfrm>
        <a:off x="1240791" y="459"/>
        <a:ext cx="8817608" cy="1074277"/>
      </dsp:txXfrm>
    </dsp:sp>
    <dsp:sp modelId="{3A04766A-856D-44E3-952A-AF0DCFDF81BA}">
      <dsp:nvSpPr>
        <dsp:cNvPr id="0" name=""/>
        <dsp:cNvSpPr/>
      </dsp:nvSpPr>
      <dsp:spPr>
        <a:xfrm>
          <a:off x="0" y="1343306"/>
          <a:ext cx="10058399" cy="107427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B12A1-C037-4522-AD7A-E99D78DA35CD}">
      <dsp:nvSpPr>
        <dsp:cNvPr id="0" name=""/>
        <dsp:cNvSpPr/>
      </dsp:nvSpPr>
      <dsp:spPr>
        <a:xfrm>
          <a:off x="324969" y="1585019"/>
          <a:ext cx="590852" cy="590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61F06E-4C9A-40A6-801E-F8ABAD5892D9}">
      <dsp:nvSpPr>
        <dsp:cNvPr id="0" name=""/>
        <dsp:cNvSpPr/>
      </dsp:nvSpPr>
      <dsp:spPr>
        <a:xfrm>
          <a:off x="1240791" y="1343306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Your users can sign in directly with a user name and password, or through a third party such as Facebook, Amazon, or Google</a:t>
          </a:r>
        </a:p>
      </dsp:txBody>
      <dsp:txXfrm>
        <a:off x="1240791" y="1343306"/>
        <a:ext cx="8817608" cy="1074277"/>
      </dsp:txXfrm>
    </dsp:sp>
    <dsp:sp modelId="{1D1F92B2-D64A-4B7F-AFF1-35DA8CEDF08B}">
      <dsp:nvSpPr>
        <dsp:cNvPr id="0" name=""/>
        <dsp:cNvSpPr/>
      </dsp:nvSpPr>
      <dsp:spPr>
        <a:xfrm>
          <a:off x="0" y="2686153"/>
          <a:ext cx="10058399" cy="107427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FEF4A-5D19-4F32-9168-D6F77211C17E}">
      <dsp:nvSpPr>
        <dsp:cNvPr id="0" name=""/>
        <dsp:cNvSpPr/>
      </dsp:nvSpPr>
      <dsp:spPr>
        <a:xfrm>
          <a:off x="324969" y="2927866"/>
          <a:ext cx="590852" cy="590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C8BBEF-06C1-462A-B624-7185435764D3}">
      <dsp:nvSpPr>
        <dsp:cNvPr id="0" name=""/>
        <dsp:cNvSpPr/>
      </dsp:nvSpPr>
      <dsp:spPr>
        <a:xfrm>
          <a:off x="1240791" y="2686153"/>
          <a:ext cx="8817608" cy="1074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94" tIns="113694" rIns="113694" bIns="11369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User Pools and Identity Pools</a:t>
          </a:r>
        </a:p>
      </dsp:txBody>
      <dsp:txXfrm>
        <a:off x="1240791" y="2686153"/>
        <a:ext cx="8817608" cy="10742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631083-B404-43A7-8AA3-84C2BFBB223F}">
      <dsp:nvSpPr>
        <dsp:cNvPr id="0" name=""/>
        <dsp:cNvSpPr/>
      </dsp:nvSpPr>
      <dsp:spPr>
        <a:xfrm>
          <a:off x="0" y="1960"/>
          <a:ext cx="57975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6D3CD-28FA-4D04-B70C-E61752666DCA}">
      <dsp:nvSpPr>
        <dsp:cNvPr id="0" name=""/>
        <dsp:cNvSpPr/>
      </dsp:nvSpPr>
      <dsp:spPr>
        <a:xfrm>
          <a:off x="0" y="1960"/>
          <a:ext cx="5797550" cy="668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 user pool is a user directory in Amazon Cognito</a:t>
          </a:r>
        </a:p>
      </dsp:txBody>
      <dsp:txXfrm>
        <a:off x="0" y="1960"/>
        <a:ext cx="5797550" cy="668553"/>
      </dsp:txXfrm>
    </dsp:sp>
    <dsp:sp modelId="{5DC9E9E6-E07F-4C0E-83F8-92D036C234D5}">
      <dsp:nvSpPr>
        <dsp:cNvPr id="0" name=""/>
        <dsp:cNvSpPr/>
      </dsp:nvSpPr>
      <dsp:spPr>
        <a:xfrm>
          <a:off x="0" y="670514"/>
          <a:ext cx="57975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7C9C8-3620-4480-B613-7348C09E5D0F}">
      <dsp:nvSpPr>
        <dsp:cNvPr id="0" name=""/>
        <dsp:cNvSpPr/>
      </dsp:nvSpPr>
      <dsp:spPr>
        <a:xfrm>
          <a:off x="0" y="670514"/>
          <a:ext cx="5797550" cy="668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Sign-up and sign-in services. Authenticated and Unauthenticated identities</a:t>
          </a:r>
        </a:p>
      </dsp:txBody>
      <dsp:txXfrm>
        <a:off x="0" y="670514"/>
        <a:ext cx="5797550" cy="668553"/>
      </dsp:txXfrm>
    </dsp:sp>
    <dsp:sp modelId="{D895EAE1-7BC3-4318-B6AE-11AF3EDD440D}">
      <dsp:nvSpPr>
        <dsp:cNvPr id="0" name=""/>
        <dsp:cNvSpPr/>
      </dsp:nvSpPr>
      <dsp:spPr>
        <a:xfrm>
          <a:off x="0" y="1339068"/>
          <a:ext cx="57975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6DA37-EB81-479C-8471-B3EC557FF311}">
      <dsp:nvSpPr>
        <dsp:cNvPr id="0" name=""/>
        <dsp:cNvSpPr/>
      </dsp:nvSpPr>
      <dsp:spPr>
        <a:xfrm>
          <a:off x="0" y="1339068"/>
          <a:ext cx="5797550" cy="668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 built-in, customizable web UI to sign in users.</a:t>
          </a:r>
        </a:p>
      </dsp:txBody>
      <dsp:txXfrm>
        <a:off x="0" y="1339068"/>
        <a:ext cx="5797550" cy="668553"/>
      </dsp:txXfrm>
    </dsp:sp>
    <dsp:sp modelId="{CE64957F-CA26-42E5-9FCE-A625C3C647DD}">
      <dsp:nvSpPr>
        <dsp:cNvPr id="0" name=""/>
        <dsp:cNvSpPr/>
      </dsp:nvSpPr>
      <dsp:spPr>
        <a:xfrm>
          <a:off x="0" y="2007621"/>
          <a:ext cx="57975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61C5C-4971-46D9-B454-E8AE501AC3AE}">
      <dsp:nvSpPr>
        <dsp:cNvPr id="0" name=""/>
        <dsp:cNvSpPr/>
      </dsp:nvSpPr>
      <dsp:spPr>
        <a:xfrm>
          <a:off x="0" y="2007622"/>
          <a:ext cx="5797550" cy="668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Social sign-in with Facebook, Google, and Login with Amazon, and through SAML and OIDC identity providers from your user pool.</a:t>
          </a:r>
        </a:p>
      </dsp:txBody>
      <dsp:txXfrm>
        <a:off x="0" y="2007622"/>
        <a:ext cx="5797550" cy="668553"/>
      </dsp:txXfrm>
    </dsp:sp>
    <dsp:sp modelId="{04DDF379-D19E-4998-8F31-CCDFFEAE5317}">
      <dsp:nvSpPr>
        <dsp:cNvPr id="0" name=""/>
        <dsp:cNvSpPr/>
      </dsp:nvSpPr>
      <dsp:spPr>
        <a:xfrm>
          <a:off x="0" y="2676175"/>
          <a:ext cx="57975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FF1358-7BC1-463A-9A7C-91ADC8D6A258}">
      <dsp:nvSpPr>
        <dsp:cNvPr id="0" name=""/>
        <dsp:cNvSpPr/>
      </dsp:nvSpPr>
      <dsp:spPr>
        <a:xfrm>
          <a:off x="0" y="2676175"/>
          <a:ext cx="5797550" cy="668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User directory management and user profiles.</a:t>
          </a:r>
        </a:p>
      </dsp:txBody>
      <dsp:txXfrm>
        <a:off x="0" y="2676175"/>
        <a:ext cx="5797550" cy="668553"/>
      </dsp:txXfrm>
    </dsp:sp>
    <dsp:sp modelId="{07657532-3D8B-4367-9844-905B77FC69D5}">
      <dsp:nvSpPr>
        <dsp:cNvPr id="0" name=""/>
        <dsp:cNvSpPr/>
      </dsp:nvSpPr>
      <dsp:spPr>
        <a:xfrm>
          <a:off x="0" y="3344729"/>
          <a:ext cx="57975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033B3-6E1E-4DF5-AFE4-7F638E456EEF}">
      <dsp:nvSpPr>
        <dsp:cNvPr id="0" name=""/>
        <dsp:cNvSpPr/>
      </dsp:nvSpPr>
      <dsp:spPr>
        <a:xfrm>
          <a:off x="0" y="3344729"/>
          <a:ext cx="5797550" cy="668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Security features such as multi-factor authentication (MFA), checks for compromised credentials, account takeover protection, and phone and email verification.</a:t>
          </a:r>
        </a:p>
      </dsp:txBody>
      <dsp:txXfrm>
        <a:off x="0" y="3344729"/>
        <a:ext cx="5797550" cy="6685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F8A7E-E1DB-4477-860A-CDAAF81E1087}">
      <dsp:nvSpPr>
        <dsp:cNvPr id="0" name=""/>
        <dsp:cNvSpPr/>
      </dsp:nvSpPr>
      <dsp:spPr>
        <a:xfrm>
          <a:off x="0" y="215901"/>
          <a:ext cx="5797550" cy="1095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With an identity pool, your users can obtain temporary AWS credentials to access AWS services, such as Amazon S3 and DynamoDB</a:t>
          </a:r>
        </a:p>
      </dsp:txBody>
      <dsp:txXfrm>
        <a:off x="53459" y="269360"/>
        <a:ext cx="5690632" cy="988202"/>
      </dsp:txXfrm>
    </dsp:sp>
    <dsp:sp modelId="{4FF4E3DE-37C8-4A72-80DF-0383AEC71275}">
      <dsp:nvSpPr>
        <dsp:cNvPr id="0" name=""/>
        <dsp:cNvSpPr/>
      </dsp:nvSpPr>
      <dsp:spPr>
        <a:xfrm>
          <a:off x="0" y="1362861"/>
          <a:ext cx="5797550" cy="1095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Identity pools support anonymous guest users, as well as the following identity providers that you can use to authenticate users for identity pools:</a:t>
          </a:r>
        </a:p>
      </dsp:txBody>
      <dsp:txXfrm>
        <a:off x="53459" y="1416320"/>
        <a:ext cx="5690632" cy="988202"/>
      </dsp:txXfrm>
    </dsp:sp>
    <dsp:sp modelId="{72D948E3-9989-4B71-B424-1F857A2D5C8C}">
      <dsp:nvSpPr>
        <dsp:cNvPr id="0" name=""/>
        <dsp:cNvSpPr/>
      </dsp:nvSpPr>
      <dsp:spPr>
        <a:xfrm>
          <a:off x="0" y="2457982"/>
          <a:ext cx="5797550" cy="1341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07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Amazon Cognito user pools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Social sign-in with Facebook, Google, and Login with Amazon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OpenID Connect (OIDC) providers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SAML identity providers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Developer authenticated identities</a:t>
          </a:r>
        </a:p>
      </dsp:txBody>
      <dsp:txXfrm>
        <a:off x="0" y="2457982"/>
        <a:ext cx="5797550" cy="1341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2/8/2026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2/8/2026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871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FAC3601-9744-9840-0229-E000CCFBE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131" y="-30007"/>
            <a:ext cx="6064493" cy="6879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9890" y="723440"/>
            <a:ext cx="4323426" cy="25790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8152" y="5248834"/>
            <a:ext cx="4323426" cy="1008925"/>
          </a:xfrm>
        </p:spPr>
        <p:txBody>
          <a:bodyPr lIns="91440" rIns="9144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cap="all" spc="1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74" y="3373515"/>
            <a:ext cx="4323426" cy="1008926"/>
          </a:xfrm>
        </p:spPr>
        <p:txBody>
          <a:bodyPr lIns="91440" rIns="91440">
            <a:noAutofit/>
          </a:bodyPr>
          <a:lstStyle>
            <a:lvl1pPr marL="0" indent="0">
              <a:buNone/>
              <a:defRPr sz="6000" b="1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###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F7228-F4CB-A1B9-79EA-63240531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59556" y="-10665"/>
            <a:ext cx="1930144" cy="68772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6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3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72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6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19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26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5142E-2E7B-1488-E5DB-2901867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82569" y="2242"/>
            <a:ext cx="6806909" cy="6862481"/>
            <a:chOff x="5382569" y="2242"/>
            <a:chExt cx="6806909" cy="686248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299C1B-36CA-1E4A-2BE2-A212B68067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0328" y="2242"/>
              <a:ext cx="6049150" cy="68624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875AA7-8584-C85D-D920-B6F361221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82569" y="5060315"/>
              <a:ext cx="927943" cy="18013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0326" y="1679216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9499" y="-2236"/>
            <a:ext cx="6814124" cy="687109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973394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0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96790"/>
              <a:gd name="connsiteX1" fmla="*/ 6814124 w 6814124"/>
              <a:gd name="connsiteY1" fmla="*/ 1 h 6896790"/>
              <a:gd name="connsiteX2" fmla="*/ 6063554 w 6814124"/>
              <a:gd name="connsiteY2" fmla="*/ 2775916 h 6896790"/>
              <a:gd name="connsiteX3" fmla="*/ 5827334 w 6814124"/>
              <a:gd name="connsiteY3" fmla="*/ 2962606 h 6896790"/>
              <a:gd name="connsiteX4" fmla="*/ 5728274 w 6814124"/>
              <a:gd name="connsiteY4" fmla="*/ 2692096 h 6896790"/>
              <a:gd name="connsiteX5" fmla="*/ 5953064 w 6814124"/>
              <a:gd name="connsiteY5" fmla="*/ 1846276 h 6896790"/>
              <a:gd name="connsiteX6" fmla="*/ 5846384 w 6814124"/>
              <a:gd name="connsiteY6" fmla="*/ 1571956 h 6896790"/>
              <a:gd name="connsiteX7" fmla="*/ 5629214 w 6814124"/>
              <a:gd name="connsiteY7" fmla="*/ 1770076 h 6896790"/>
              <a:gd name="connsiteX8" fmla="*/ 4867214 w 6814124"/>
              <a:gd name="connsiteY8" fmla="*/ 4688536 h 6896790"/>
              <a:gd name="connsiteX9" fmla="*/ 4966274 w 6814124"/>
              <a:gd name="connsiteY9" fmla="*/ 4905706 h 6896790"/>
              <a:gd name="connsiteX10" fmla="*/ 5187254 w 6814124"/>
              <a:gd name="connsiteY10" fmla="*/ 4757116 h 6896790"/>
              <a:gd name="connsiteX11" fmla="*/ 5431094 w 6814124"/>
              <a:gd name="connsiteY11" fmla="*/ 3842716 h 6896790"/>
              <a:gd name="connsiteX12" fmla="*/ 5659694 w 6814124"/>
              <a:gd name="connsiteY12" fmla="*/ 3713176 h 6896790"/>
              <a:gd name="connsiteX13" fmla="*/ 5758754 w 6814124"/>
              <a:gd name="connsiteY13" fmla="*/ 3926536 h 6896790"/>
              <a:gd name="connsiteX14" fmla="*/ 5002015 w 6814124"/>
              <a:gd name="connsiteY14" fmla="*/ 6887938 h 6896790"/>
              <a:gd name="connsiteX15" fmla="*/ 0 w 6814124"/>
              <a:gd name="connsiteY15" fmla="*/ 6896790 h 6896790"/>
              <a:gd name="connsiteX16" fmla="*/ 0 w 6814124"/>
              <a:gd name="connsiteY16" fmla="*/ 0 h 68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4124" h="6896790">
                <a:moveTo>
                  <a:pt x="0" y="0"/>
                </a:moveTo>
                <a:lnTo>
                  <a:pt x="6814124" y="1"/>
                </a:lnTo>
                <a:lnTo>
                  <a:pt x="6063554" y="2775916"/>
                </a:lnTo>
                <a:cubicBezTo>
                  <a:pt x="6030534" y="2883866"/>
                  <a:pt x="5993704" y="2976576"/>
                  <a:pt x="5827334" y="2962606"/>
                </a:cubicBezTo>
                <a:cubicBezTo>
                  <a:pt x="5641914" y="2845766"/>
                  <a:pt x="5734624" y="2747976"/>
                  <a:pt x="5728274" y="2692096"/>
                </a:cubicBezTo>
                <a:cubicBezTo>
                  <a:pt x="5818444" y="2355546"/>
                  <a:pt x="5878134" y="2121866"/>
                  <a:pt x="5953064" y="1846276"/>
                </a:cubicBezTo>
                <a:cubicBezTo>
                  <a:pt x="5994974" y="1687526"/>
                  <a:pt x="5969574" y="1615136"/>
                  <a:pt x="5846384" y="1571956"/>
                </a:cubicBezTo>
                <a:cubicBezTo>
                  <a:pt x="5711764" y="1563066"/>
                  <a:pt x="5672394" y="1597356"/>
                  <a:pt x="5629214" y="1770076"/>
                </a:cubicBezTo>
                <a:cubicBezTo>
                  <a:pt x="5644454" y="1858976"/>
                  <a:pt x="4851974" y="4599636"/>
                  <a:pt x="4867214" y="4688536"/>
                </a:cubicBezTo>
                <a:cubicBezTo>
                  <a:pt x="4832289" y="4824426"/>
                  <a:pt x="4898964" y="4880306"/>
                  <a:pt x="4966274" y="4905706"/>
                </a:cubicBezTo>
                <a:cubicBezTo>
                  <a:pt x="5075494" y="4904436"/>
                  <a:pt x="5132009" y="4917136"/>
                  <a:pt x="5187254" y="4757116"/>
                </a:cubicBezTo>
                <a:lnTo>
                  <a:pt x="5431094" y="3842716"/>
                </a:lnTo>
                <a:cubicBezTo>
                  <a:pt x="5455224" y="3756356"/>
                  <a:pt x="5528884" y="3692856"/>
                  <a:pt x="5659694" y="3713176"/>
                </a:cubicBezTo>
                <a:cubicBezTo>
                  <a:pt x="5803204" y="3791916"/>
                  <a:pt x="5756214" y="3882086"/>
                  <a:pt x="5758754" y="3926536"/>
                </a:cubicBezTo>
                <a:lnTo>
                  <a:pt x="5002015" y="6887938"/>
                </a:lnTo>
                <a:lnTo>
                  <a:pt x="0" y="689679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0326" y="3748958"/>
            <a:ext cx="4786878" cy="2258013"/>
          </a:xfrm>
        </p:spPr>
        <p:txBody>
          <a:bodyPr lIns="91440" t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6274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6302-7BAC-4823-B417-F7E0594E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6EA7-34B8-41C1-BB23-8D9D58F1D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Rockwell" panose="02060603020205020403" pitchFamily="18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24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06913-4198-C5BA-6B13-02095EAA2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770BC68-C025-CE63-EEBA-5DC7ADC44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F993316-5D9D-6B5D-B678-3E0B84A3C0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1C39372-CEC6-2265-7611-84F187C12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E13D63F-D0AC-7CD2-770C-6AB09F1BA6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5BF73EF-490D-CA1C-DAD3-BACB141D09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2C914D-7190-2AD0-228B-6DA138437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AE3299D-125C-8DBC-60F9-82920ADE34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4261D4-8740-689B-A5CA-C6442BC1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D4393D6-D866-E411-A222-2FE8B99C4D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4666BC0-682D-FE04-6EC3-AA81EA3F96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7370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5541" y="715654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05708" y="2431477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708" y="3348617"/>
            <a:ext cx="2699066" cy="2569866"/>
          </a:xfrm>
        </p:spPr>
        <p:txBody>
          <a:bodyPr lIns="91440" tIns="0">
            <a:normAutofit/>
          </a:bodyPr>
          <a:lstStyle>
            <a:lvl1pPr marL="274320" indent="-274320">
              <a:spcAft>
                <a:spcPts val="60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88AD-4B54-9DC5-D315-825BE9FCE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5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6322" y="2252394"/>
            <a:ext cx="5797518" cy="2532966"/>
          </a:xfrm>
        </p:spPr>
        <p:txBody>
          <a:bodyPr lIns="91440" bIns="0" anchor="t">
            <a:normAutofit/>
          </a:bodyPr>
          <a:lstStyle>
            <a:lvl1pPr marL="0" indent="0">
              <a:spcBef>
                <a:spcPts val="600"/>
              </a:spcBef>
              <a:spcAft>
                <a:spcPts val="1800"/>
              </a:spcAft>
              <a:buNone/>
              <a:defRPr sz="1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8829F9-FA07-E84B-ED85-A3958046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430" y="5008931"/>
            <a:ext cx="3842918" cy="4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27DC4C-0653-4DB5-ABFE-50764C59A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368" y="270880"/>
            <a:ext cx="11297264" cy="1524000"/>
          </a:xfr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1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0CF8376-A762-054E-EA3C-FF9430AD9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9" y="286603"/>
            <a:ext cx="11373803" cy="145075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sson Summar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99788" y="353962"/>
            <a:ext cx="4786877" cy="98322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99788" y="1517074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9788" y="2341261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BC9EC3-C68A-CC9E-C220-8D585A8B4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9789" y="2753247"/>
            <a:ext cx="3852296" cy="817345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E3FA6A1-74D7-3926-C0BF-FECA6C0B03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9788" y="3563285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487AC4B-B367-6BC8-2DCA-61A43B3264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788" y="3982578"/>
            <a:ext cx="3860546" cy="529133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9A44E-6692-ACFA-4EB0-368490BF35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88" y="4564818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B0B6725-F963-746B-381A-0F998539A0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9788" y="4975138"/>
            <a:ext cx="3860546" cy="852906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92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6BCAC9C-7B8B-A7E5-574A-2C2D4736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51" y="6221324"/>
            <a:ext cx="6818262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44D41BF-45CF-B60E-08D3-A8C49332E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0596" y="622132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9" r:id="rId5"/>
    <p:sldLayoutId id="2147483746" r:id="rId6"/>
    <p:sldLayoutId id="2147483747" r:id="rId7"/>
    <p:sldLayoutId id="2147483748" r:id="rId8"/>
    <p:sldLayoutId id="2147483750" r:id="rId9"/>
    <p:sldLayoutId id="2147483756" r:id="rId10"/>
    <p:sldLayoutId id="2147483751" r:id="rId11"/>
    <p:sldLayoutId id="2147483752" r:id="rId12"/>
    <p:sldLayoutId id="2147483754" r:id="rId13"/>
    <p:sldLayoutId id="2147483755" r:id="rId14"/>
    <p:sldLayoutId id="2147483753" r:id="rId15"/>
    <p:sldLayoutId id="2147483757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94">
            <a:extLst>
              <a:ext uri="{FF2B5EF4-FFF2-40B4-BE49-F238E27FC236}">
                <a16:creationId xmlns:a16="http://schemas.microsoft.com/office/drawing/2014/main" id="{7643F50D-950F-5A7E-722A-79E4F5D31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9890" y="723440"/>
            <a:ext cx="4323426" cy="2579052"/>
          </a:xfrm>
        </p:spPr>
        <p:txBody>
          <a:bodyPr>
            <a:normAutofit/>
          </a:bodyPr>
          <a:lstStyle/>
          <a:p>
            <a:r>
              <a:rPr lang="en-US" dirty="0"/>
              <a:t>Amazon</a:t>
            </a:r>
            <a:br>
              <a:rPr lang="en-US" dirty="0"/>
            </a:br>
            <a:r>
              <a:rPr lang="en-US" dirty="0"/>
              <a:t>Cognito</a:t>
            </a:r>
          </a:p>
        </p:txBody>
      </p:sp>
      <p:sp>
        <p:nvSpPr>
          <p:cNvPr id="96" name="Subtitle 95">
            <a:extLst>
              <a:ext uri="{FF2B5EF4-FFF2-40B4-BE49-F238E27FC236}">
                <a16:creationId xmlns:a16="http://schemas.microsoft.com/office/drawing/2014/main" id="{1C5A4B6C-BAC7-A685-A9B1-2F354B128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8152" y="5248834"/>
            <a:ext cx="4323426" cy="1008925"/>
          </a:xfrm>
        </p:spPr>
        <p:txBody>
          <a:bodyPr/>
          <a:lstStyle/>
          <a:p>
            <a:r>
              <a:rPr lang="en-US" dirty="0"/>
              <a:t>Presentation by: </a:t>
            </a:r>
          </a:p>
          <a:p>
            <a:r>
              <a:rPr lang="en-US" dirty="0"/>
              <a:t>S.Suresh</a:t>
            </a:r>
          </a:p>
          <a:p>
            <a:r>
              <a:rPr lang="en-US" dirty="0" err="1"/>
              <a:t>CloudSIKSHA</a:t>
            </a:r>
            <a:endParaRPr lang="en-US" dirty="0"/>
          </a:p>
        </p:txBody>
      </p:sp>
      <p:pic>
        <p:nvPicPr>
          <p:cNvPr id="82" name="Picture Placeholder 81" descr="Military servicemen holding bayonets">
            <a:extLst>
              <a:ext uri="{FF2B5EF4-FFF2-40B4-BE49-F238E27FC236}">
                <a16:creationId xmlns:a16="http://schemas.microsoft.com/office/drawing/2014/main" id="{146F06CC-0FBA-25FB-03E4-AEA27BB636B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3452" r="23452"/>
          <a:stretch/>
        </p:blipFill>
        <p:spPr>
          <a:xfrm>
            <a:off x="0" y="-2235"/>
            <a:ext cx="5840730" cy="6862275"/>
          </a:xfr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96C8D99-3232-849B-9CC8-6E4982208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507757" y="-11160"/>
            <a:ext cx="2553080" cy="6858841"/>
          </a:xfrm>
          <a:custGeom>
            <a:avLst/>
            <a:gdLst>
              <a:gd name="connsiteX0" fmla="*/ 2526446 w 2553080"/>
              <a:gd name="connsiteY0" fmla="*/ 0 h 6858841"/>
              <a:gd name="connsiteX1" fmla="*/ 1707127 w 2553080"/>
              <a:gd name="connsiteY1" fmla="*/ 3182290 h 6858841"/>
              <a:gd name="connsiteX2" fmla="*/ 1365955 w 2553080"/>
              <a:gd name="connsiteY2" fmla="*/ 4453431 h 6858841"/>
              <a:gd name="connsiteX3" fmla="*/ 1182052 w 2553080"/>
              <a:gd name="connsiteY3" fmla="*/ 4538343 h 6858841"/>
              <a:gd name="connsiteX4" fmla="*/ 1070442 w 2553080"/>
              <a:gd name="connsiteY4" fmla="*/ 4344440 h 6858841"/>
              <a:gd name="connsiteX5" fmla="*/ 1329175 w 2553080"/>
              <a:gd name="connsiteY5" fmla="*/ 3390133 h 6858841"/>
              <a:gd name="connsiteX6" fmla="*/ 1311418 w 2553080"/>
              <a:gd name="connsiteY6" fmla="*/ 3250726 h 6858841"/>
              <a:gd name="connsiteX7" fmla="*/ 1199808 w 2553080"/>
              <a:gd name="connsiteY7" fmla="*/ 3164547 h 6858841"/>
              <a:gd name="connsiteX8" fmla="*/ 975320 w 2553080"/>
              <a:gd name="connsiteY8" fmla="*/ 3293816 h 6858841"/>
              <a:gd name="connsiteX9" fmla="*/ 582148 w 2553080"/>
              <a:gd name="connsiteY9" fmla="*/ 4743652 h 6858841"/>
              <a:gd name="connsiteX10" fmla="*/ 5073 w 2553080"/>
              <a:gd name="connsiteY10" fmla="*/ 6842367 h 6858841"/>
              <a:gd name="connsiteX11" fmla="*/ 0 w 2553080"/>
              <a:gd name="connsiteY11" fmla="*/ 6858842 h 6858841"/>
              <a:gd name="connsiteX12" fmla="*/ 26634 w 2553080"/>
              <a:gd name="connsiteY12" fmla="*/ 6858842 h 6858841"/>
              <a:gd name="connsiteX13" fmla="*/ 607514 w 2553080"/>
              <a:gd name="connsiteY13" fmla="*/ 4751256 h 6858841"/>
              <a:gd name="connsiteX14" fmla="*/ 1000686 w 2553080"/>
              <a:gd name="connsiteY14" fmla="*/ 3301420 h 6858841"/>
              <a:gd name="connsiteX15" fmla="*/ 1194735 w 2553080"/>
              <a:gd name="connsiteY15" fmla="*/ 3189894 h 6858841"/>
              <a:gd name="connsiteX16" fmla="*/ 1289857 w 2553080"/>
              <a:gd name="connsiteY16" fmla="*/ 3263399 h 6858841"/>
              <a:gd name="connsiteX17" fmla="*/ 1305077 w 2553080"/>
              <a:gd name="connsiteY17" fmla="*/ 3383797 h 6858841"/>
              <a:gd name="connsiteX18" fmla="*/ 1046345 w 2553080"/>
              <a:gd name="connsiteY18" fmla="*/ 4338103 h 6858841"/>
              <a:gd name="connsiteX19" fmla="*/ 1175711 w 2553080"/>
              <a:gd name="connsiteY19" fmla="*/ 4562423 h 6858841"/>
              <a:gd name="connsiteX20" fmla="*/ 1390053 w 2553080"/>
              <a:gd name="connsiteY20" fmla="*/ 4462303 h 6858841"/>
              <a:gd name="connsiteX21" fmla="*/ 1390053 w 2553080"/>
              <a:gd name="connsiteY21" fmla="*/ 4461035 h 6858841"/>
              <a:gd name="connsiteX22" fmla="*/ 1731225 w 2553080"/>
              <a:gd name="connsiteY22" fmla="*/ 3188627 h 6858841"/>
              <a:gd name="connsiteX23" fmla="*/ 2553081 w 2553080"/>
              <a:gd name="connsiteY23" fmla="*/ 1267 h 6858841"/>
              <a:gd name="connsiteX24" fmla="*/ 2526446 w 2553080"/>
              <a:gd name="connsiteY24" fmla="*/ 0 h 685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53080" h="6858841">
                <a:moveTo>
                  <a:pt x="2526446" y="0"/>
                </a:moveTo>
                <a:lnTo>
                  <a:pt x="1707127" y="3182290"/>
                </a:lnTo>
                <a:lnTo>
                  <a:pt x="1365955" y="4453431"/>
                </a:lnTo>
                <a:cubicBezTo>
                  <a:pt x="1332979" y="4523135"/>
                  <a:pt x="1255613" y="4558621"/>
                  <a:pt x="1182052" y="4538343"/>
                </a:cubicBezTo>
                <a:cubicBezTo>
                  <a:pt x="1098345" y="4515531"/>
                  <a:pt x="1047613" y="4428085"/>
                  <a:pt x="1070442" y="4344440"/>
                </a:cubicBezTo>
                <a:lnTo>
                  <a:pt x="1329175" y="3390133"/>
                </a:lnTo>
                <a:cubicBezTo>
                  <a:pt x="1341858" y="3343242"/>
                  <a:pt x="1335516" y="3293816"/>
                  <a:pt x="1311418" y="3250726"/>
                </a:cubicBezTo>
                <a:cubicBezTo>
                  <a:pt x="1287321" y="3207637"/>
                  <a:pt x="1248004" y="3177220"/>
                  <a:pt x="1199808" y="3164547"/>
                </a:cubicBezTo>
                <a:cubicBezTo>
                  <a:pt x="1102150" y="3137933"/>
                  <a:pt x="1000686" y="3196230"/>
                  <a:pt x="975320" y="3293816"/>
                </a:cubicBezTo>
                <a:lnTo>
                  <a:pt x="582148" y="4743652"/>
                </a:lnTo>
                <a:lnTo>
                  <a:pt x="5073" y="6842367"/>
                </a:lnTo>
                <a:cubicBezTo>
                  <a:pt x="5073" y="6842367"/>
                  <a:pt x="1268" y="6855040"/>
                  <a:pt x="0" y="6858842"/>
                </a:cubicBezTo>
                <a:lnTo>
                  <a:pt x="26634" y="6858842"/>
                </a:lnTo>
                <a:lnTo>
                  <a:pt x="607514" y="4751256"/>
                </a:lnTo>
                <a:lnTo>
                  <a:pt x="1000686" y="3301420"/>
                </a:lnTo>
                <a:cubicBezTo>
                  <a:pt x="1023515" y="3217775"/>
                  <a:pt x="1111028" y="3167082"/>
                  <a:pt x="1194735" y="3189894"/>
                </a:cubicBezTo>
                <a:cubicBezTo>
                  <a:pt x="1235321" y="3201300"/>
                  <a:pt x="1269565" y="3226647"/>
                  <a:pt x="1289857" y="3263399"/>
                </a:cubicBezTo>
                <a:cubicBezTo>
                  <a:pt x="1311418" y="3300152"/>
                  <a:pt x="1316492" y="3341975"/>
                  <a:pt x="1305077" y="3383797"/>
                </a:cubicBezTo>
                <a:lnTo>
                  <a:pt x="1046345" y="4338103"/>
                </a:lnTo>
                <a:cubicBezTo>
                  <a:pt x="1019710" y="4435689"/>
                  <a:pt x="1078052" y="4537076"/>
                  <a:pt x="1175711" y="4562423"/>
                </a:cubicBezTo>
                <a:cubicBezTo>
                  <a:pt x="1261955" y="4585235"/>
                  <a:pt x="1352004" y="4543413"/>
                  <a:pt x="1390053" y="4462303"/>
                </a:cubicBezTo>
                <a:lnTo>
                  <a:pt x="1390053" y="4461035"/>
                </a:lnTo>
                <a:lnTo>
                  <a:pt x="1731225" y="3188627"/>
                </a:lnTo>
                <a:lnTo>
                  <a:pt x="2553081" y="1267"/>
                </a:lnTo>
                <a:cubicBezTo>
                  <a:pt x="2544203" y="0"/>
                  <a:pt x="2535325" y="0"/>
                  <a:pt x="2526446" y="0"/>
                </a:cubicBezTo>
                <a:close/>
              </a:path>
            </a:pathLst>
          </a:custGeom>
          <a:solidFill>
            <a:schemeClr val="accent1"/>
          </a:solidFill>
          <a:ln w="9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7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B858B-C1ED-492A-9196-F6D561BA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/>
              <a:t>Access AppSync Resources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8016DB-6B9E-4D3E-A87D-DA94A38C3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1346" y="2108201"/>
            <a:ext cx="5390268" cy="3760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249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52219-785E-4657-C5F4-A53FEF2EB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0326" y="1679216"/>
            <a:ext cx="4786877" cy="151831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A person and person looking at a computer screen">
            <a:extLst>
              <a:ext uri="{FF2B5EF4-FFF2-40B4-BE49-F238E27FC236}">
                <a16:creationId xmlns:a16="http://schemas.microsoft.com/office/drawing/2014/main" id="{AA35CD3A-9896-7953-C82D-AAE87F6124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7" r="127"/>
          <a:stretch/>
        </p:blipFill>
        <p:spPr>
          <a:xfrm>
            <a:off x="-29499" y="-2236"/>
            <a:ext cx="6814124" cy="6871095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A8DFC8D-4AE6-170E-C27A-DA97EBD7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9704" y="0"/>
            <a:ext cx="2928883" cy="6871447"/>
            <a:chOff x="4059704" y="0"/>
            <a:chExt cx="2928883" cy="687144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966C9E-A9A2-BF8C-EDCB-B7F6AE51C425}"/>
                </a:ext>
              </a:extLst>
            </p:cNvPr>
            <p:cNvSpPr/>
            <p:nvPr/>
          </p:nvSpPr>
          <p:spPr>
            <a:xfrm rot="10800000">
              <a:off x="4443586" y="50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3BC35A-F255-48AA-48B8-D6561A6F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948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DC89-08D7-4131-882F-BC90AD376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/>
              <a:t>Cognito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73D3FC-E395-4AEE-8C0F-B2F61E0FA1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6371658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0382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94FB-AF6F-46CA-8BEB-40AB7BF2E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/>
          <a:p>
            <a:r>
              <a:rPr lang="en-US"/>
              <a:t>User Pools</a:t>
            </a:r>
          </a:p>
        </p:txBody>
      </p:sp>
      <p:pic>
        <p:nvPicPr>
          <p:cNvPr id="4" name="Picture Placeholder 3" descr="Dog tag reading &quot;thank you veterans&quot;">
            <a:extLst>
              <a:ext uri="{FF2B5EF4-FFF2-40B4-BE49-F238E27FC236}">
                <a16:creationId xmlns:a16="http://schemas.microsoft.com/office/drawing/2014/main" id="{080E3C6C-E354-6D1B-2E69-0E6F39FA75D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3368" r="13368"/>
          <a:stretch>
            <a:fillRect/>
          </a:stretch>
        </p:blipFill>
        <p:spPr>
          <a:xfrm flipH="1">
            <a:off x="7164388" y="0"/>
            <a:ext cx="5024437" cy="6858000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BAAE49F-1549-40B9-BEC0-6CE5BE9A5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4607AC-7A93-4FA5-B772-21908997E87F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4193151107"/>
              </p:ext>
            </p:extLst>
          </p:nvPr>
        </p:nvGraphicFramePr>
        <p:xfrm>
          <a:off x="796322" y="1986061"/>
          <a:ext cx="5797550" cy="4015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478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3324-E776-45BA-B74F-CC5514445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/>
          <a:p>
            <a:r>
              <a:rPr lang="en-US"/>
              <a:t>Identity Pools</a:t>
            </a:r>
          </a:p>
        </p:txBody>
      </p:sp>
      <p:pic>
        <p:nvPicPr>
          <p:cNvPr id="4" name="Picture Placeholder 3" descr="Blank ID holder">
            <a:extLst>
              <a:ext uri="{FF2B5EF4-FFF2-40B4-BE49-F238E27FC236}">
                <a16:creationId xmlns:a16="http://schemas.microsoft.com/office/drawing/2014/main" id="{A5786CD3-506E-F5E6-B13A-CC6B2F4E7CE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5579" r="25579"/>
          <a:stretch>
            <a:fillRect/>
          </a:stretch>
        </p:blipFill>
        <p:spPr>
          <a:xfrm flipH="1">
            <a:off x="7164388" y="0"/>
            <a:ext cx="5024437" cy="6858000"/>
          </a:xfr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2D54819-498D-EEBA-9A31-7771B6E79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Add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95AC959-2A9F-8EB8-3699-810D25B2E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41DBE4-1E9A-4044-A501-EF5451143B17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3852381817"/>
              </p:ext>
            </p:extLst>
          </p:nvPr>
        </p:nvGraphicFramePr>
        <p:xfrm>
          <a:off x="796322" y="1986061"/>
          <a:ext cx="5797550" cy="4015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174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72876-5759-4931-AA6C-D0EC6A3A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160" y="4376508"/>
            <a:ext cx="9623404" cy="12572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Authenticate With User Pool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006D8F-BE38-4017-BEDF-CF43B76FE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855" y="1531582"/>
            <a:ext cx="9934606" cy="1937248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7276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26A9-BFBB-4841-B219-59E84D002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/>
              <a:t>Access Server Side Resource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57D150C0-025F-4E88-8F35-F695C8845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3315" y="2108201"/>
            <a:ext cx="4726330" cy="3760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492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DD483-F5B8-4092-AB83-814BB9A6A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/>
              <a:t>Access API Gateway and Lambda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6800C2-F8CF-42C9-9959-8E79152E2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2028" y="2108201"/>
            <a:ext cx="5368904" cy="3760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5018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922E-E682-48B1-9208-95BA3CA9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AWS Services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AE4826-D36C-4658-8024-778C931F0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2226" y="1673333"/>
            <a:ext cx="5895974" cy="432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36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817DA-3ED2-4992-8DE8-9A79CA28E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/>
              <a:t>Authenticate with Third Party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E45C4C-B7E9-48A1-A507-203C8946C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8757" y="2108201"/>
            <a:ext cx="4555445" cy="3760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911385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1534312">
      <a:dk1>
        <a:srgbClr val="000000"/>
      </a:dk1>
      <a:lt1>
        <a:srgbClr val="FFFFFF"/>
      </a:lt1>
      <a:dk2>
        <a:srgbClr val="D87A1A"/>
      </a:dk2>
      <a:lt2>
        <a:srgbClr val="E7E6E6"/>
      </a:lt2>
      <a:accent1>
        <a:srgbClr val="FFBA00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Custom 62">
      <a:majorFont>
        <a:latin typeface="Book Antiqua"/>
        <a:ea typeface=""/>
        <a:cs typeface=""/>
      </a:majorFont>
      <a:minorFont>
        <a:latin typeface="Century Gothic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11534312_Win32_SL_V3" id="{997564FD-A068-4008-83B6-070AA4A47434}" vid="{E6A5A359-31DF-46AC-82A0-260451C80A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E11EC4-AF13-4A6E-A5E0-5A264B291FD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ACD227D-A683-415D-A610-20912E1CEA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5DFD21-F030-4913-A53B-53AB3DF1C0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 slides</Template>
  <TotalTime>243</TotalTime>
  <Words>253</Words>
  <Application>Microsoft Office PowerPoint</Application>
  <PresentationFormat>Widescreen</PresentationFormat>
  <Paragraphs>34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Book Antiqua</vt:lpstr>
      <vt:lpstr>Calibri</vt:lpstr>
      <vt:lpstr>Century Gothic</vt:lpstr>
      <vt:lpstr>Courier New</vt:lpstr>
      <vt:lpstr>Garamond</vt:lpstr>
      <vt:lpstr>Rockwell</vt:lpstr>
      <vt:lpstr>Custom</vt:lpstr>
      <vt:lpstr>Amazon Cognito</vt:lpstr>
      <vt:lpstr>Cognito</vt:lpstr>
      <vt:lpstr>User Pools</vt:lpstr>
      <vt:lpstr>Identity Pools</vt:lpstr>
      <vt:lpstr>Authenticate With User Pool</vt:lpstr>
      <vt:lpstr>Access Server Side Resource</vt:lpstr>
      <vt:lpstr>Access API Gateway and Lambda</vt:lpstr>
      <vt:lpstr>Access AWS Services </vt:lpstr>
      <vt:lpstr>Authenticate with Third Party</vt:lpstr>
      <vt:lpstr>Access AppSync Resources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Suresh CloudSiksha</dc:creator>
  <cp:lastModifiedBy>Suresh CloudSiksha</cp:lastModifiedBy>
  <cp:revision>17</cp:revision>
  <dcterms:created xsi:type="dcterms:W3CDTF">2026-02-08T06:33:58Z</dcterms:created>
  <dcterms:modified xsi:type="dcterms:W3CDTF">2026-02-08T15:48:36Z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